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78" r:id="rId3"/>
    <p:sldId id="279" r:id="rId4"/>
    <p:sldId id="259" r:id="rId5"/>
    <p:sldId id="283" r:id="rId6"/>
    <p:sldId id="280" r:id="rId7"/>
    <p:sldId id="263" r:id="rId8"/>
    <p:sldId id="261" r:id="rId9"/>
    <p:sldId id="266" r:id="rId10"/>
    <p:sldId id="268" r:id="rId11"/>
    <p:sldId id="284" r:id="rId12"/>
    <p:sldId id="269" r:id="rId13"/>
    <p:sldId id="285" r:id="rId14"/>
    <p:sldId id="271" r:id="rId15"/>
    <p:sldId id="275" r:id="rId16"/>
    <p:sldId id="273" r:id="rId17"/>
    <p:sldId id="272" r:id="rId18"/>
    <p:sldId id="277" r:id="rId19"/>
    <p:sldId id="281" r:id="rId20"/>
    <p:sldId id="276" r:id="rId21"/>
    <p:sldId id="282" r:id="rId22"/>
    <p:sldId id="274" r:id="rId23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6600"/>
    <a:srgbClr val="5D5D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8F78F-C888-4B87-9FE4-2C5738BD7429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72B941F-DD72-437C-99CC-6DACFB3BF7A5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應用日語學系學生 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大二在籍學生</a:t>
          </a:r>
          <a:r>
            <a: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1FB3C3-F5AF-47D7-A014-F4EFC4770DB7}" type="parTrans" cxnId="{1B67EE1D-F009-4793-A1EE-61D5E53C60DA}">
      <dgm:prSet/>
      <dgm:spPr/>
      <dgm:t>
        <a:bodyPr/>
        <a:lstStyle/>
        <a:p>
          <a:endParaRPr lang="zh-TW" altLang="en-US"/>
        </a:p>
      </dgm:t>
    </dgm:pt>
    <dgm:pt modelId="{681CAE33-C5B3-43A0-9E43-58F8F6CB2A74}" type="sibTrans" cxnId="{1B67EE1D-F009-4793-A1EE-61D5E53C60DA}">
      <dgm:prSet/>
      <dgm:spPr/>
      <dgm:t>
        <a:bodyPr/>
        <a:lstStyle/>
        <a:p>
          <a:endParaRPr lang="zh-TW" altLang="en-US"/>
        </a:p>
      </dgm:t>
    </dgm:pt>
    <dgm:pt modelId="{2D8F20B5-C41C-4F48-B142-BF357B4EB953}">
      <dgm:prSet phldrT="[文字]" custT="1"/>
      <dgm:spPr/>
      <dgm:t>
        <a:bodyPr/>
        <a:lstStyle/>
        <a:p>
          <a:r>
            <a:rPr lang="en-US" altLang="zh-TW" sz="3600" b="1" dirty="0" smtClean="0"/>
            <a:t>JLPT</a:t>
          </a:r>
          <a:r>
            <a:rPr lang="zh-TW" altLang="en-US" sz="3600" b="1" dirty="0" smtClean="0"/>
            <a:t> </a:t>
          </a:r>
          <a:r>
            <a:rPr lang="en-US" altLang="zh-TW" sz="3600" b="1" dirty="0" smtClean="0"/>
            <a:t>N2</a:t>
          </a:r>
          <a:r>
            <a:rPr lang="zh-TW" altLang="en-US" sz="3600" b="1" dirty="0" smtClean="0"/>
            <a:t>合格</a:t>
          </a:r>
          <a:endParaRPr lang="zh-TW" altLang="en-US" sz="3600" b="1" dirty="0"/>
        </a:p>
      </dgm:t>
    </dgm:pt>
    <dgm:pt modelId="{44A563DF-D584-430F-BE0F-207F45E1F00B}" type="parTrans" cxnId="{A3F8D063-9AB8-45A0-9FCA-3F7752C39246}">
      <dgm:prSet/>
      <dgm:spPr/>
      <dgm:t>
        <a:bodyPr/>
        <a:lstStyle/>
        <a:p>
          <a:endParaRPr lang="zh-TW" altLang="en-US"/>
        </a:p>
      </dgm:t>
    </dgm:pt>
    <dgm:pt modelId="{6045829C-922A-4AE7-9078-C5B8C5B390AC}" type="sibTrans" cxnId="{A3F8D063-9AB8-45A0-9FCA-3F7752C39246}">
      <dgm:prSet/>
      <dgm:spPr/>
      <dgm:t>
        <a:bodyPr/>
        <a:lstStyle/>
        <a:p>
          <a:endParaRPr lang="zh-TW" altLang="en-US"/>
        </a:p>
      </dgm:t>
    </dgm:pt>
    <dgm:pt modelId="{EE4913C2-FC2D-44D2-8F89-458CF8555944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成績平均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70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分、操行平均</a:t>
          </a:r>
          <a:r>
            <a: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75</a:t>
          </a:r>
          <a:r>
            <a:rPr lang="zh-TW" altLang="en-US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分以上</a:t>
          </a:r>
          <a:endParaRPr lang="zh-TW" altLang="en-US" sz="3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8DBA38-5EC7-4353-9E28-15E5F749FCFF}" type="parTrans" cxnId="{7B80A613-21CF-40A9-9D8A-5AA0B01F4FE0}">
      <dgm:prSet/>
      <dgm:spPr/>
      <dgm:t>
        <a:bodyPr/>
        <a:lstStyle/>
        <a:p>
          <a:endParaRPr lang="zh-TW" altLang="en-US"/>
        </a:p>
      </dgm:t>
    </dgm:pt>
    <dgm:pt modelId="{6FEE879A-9F5B-40A7-B341-6C905C0E8B11}" type="sibTrans" cxnId="{7B80A613-21CF-40A9-9D8A-5AA0B01F4FE0}">
      <dgm:prSet/>
      <dgm:spPr/>
      <dgm:t>
        <a:bodyPr/>
        <a:lstStyle/>
        <a:p>
          <a:endParaRPr lang="zh-TW" altLang="en-US"/>
        </a:p>
      </dgm:t>
    </dgm:pt>
    <dgm:pt modelId="{79F9F6C3-8702-4ECC-8A08-2109A2F4A3E4}">
      <dgm:prSet custT="1"/>
      <dgm:spPr/>
      <dgm:t>
        <a:bodyPr/>
        <a:lstStyle/>
        <a:p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取得</a:t>
          </a:r>
          <a:r>
            <a: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以上學分</a:t>
          </a:r>
          <a:endParaRPr lang="zh-TW" altLang="en-US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69D784-DF1A-4229-BFC8-68D16EA3CE7C}" type="parTrans" cxnId="{0C1D6933-2156-4335-92FF-4267BAF6CAF5}">
      <dgm:prSet/>
      <dgm:spPr/>
      <dgm:t>
        <a:bodyPr/>
        <a:lstStyle/>
        <a:p>
          <a:endParaRPr lang="zh-TW" altLang="en-US"/>
        </a:p>
      </dgm:t>
    </dgm:pt>
    <dgm:pt modelId="{92D3FCBF-762F-4B77-9743-2C9DF32953AC}" type="sibTrans" cxnId="{0C1D6933-2156-4335-92FF-4267BAF6CAF5}">
      <dgm:prSet/>
      <dgm:spPr/>
      <dgm:t>
        <a:bodyPr/>
        <a:lstStyle/>
        <a:p>
          <a:endParaRPr lang="zh-TW" altLang="en-US"/>
        </a:p>
      </dgm:t>
    </dgm:pt>
    <dgm:pt modelId="{4BDD63C7-5CBA-4528-845A-6DFC9A8E29C7}" type="pres">
      <dgm:prSet presAssocID="{3288F78F-C888-4B87-9FE4-2C5738BD74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80FB76-7415-4223-9478-281C1A143A02}" type="pres">
      <dgm:prSet presAssocID="{772B941F-DD72-437C-99CC-6DACFB3BF7A5}" presName="parentLin" presStyleCnt="0"/>
      <dgm:spPr/>
    </dgm:pt>
    <dgm:pt modelId="{714E28D9-A5C3-4254-A33B-050AD4322633}" type="pres">
      <dgm:prSet presAssocID="{772B941F-DD72-437C-99CC-6DACFB3BF7A5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88AAB6D2-51EF-4B06-8AA6-D637EC963216}" type="pres">
      <dgm:prSet presAssocID="{772B941F-DD72-437C-99CC-6DACFB3BF7A5}" presName="parentText" presStyleLbl="node1" presStyleIdx="0" presStyleCnt="4" custScaleX="12374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849544-B182-43E0-91A7-44F1EE15F2B6}" type="pres">
      <dgm:prSet presAssocID="{772B941F-DD72-437C-99CC-6DACFB3BF7A5}" presName="negativeSpace" presStyleCnt="0"/>
      <dgm:spPr/>
    </dgm:pt>
    <dgm:pt modelId="{19E2252B-6CD1-461C-B401-A0A041FDDC87}" type="pres">
      <dgm:prSet presAssocID="{772B941F-DD72-437C-99CC-6DACFB3BF7A5}" presName="childText" presStyleLbl="conFgAcc1" presStyleIdx="0" presStyleCnt="4">
        <dgm:presLayoutVars>
          <dgm:bulletEnabled val="1"/>
        </dgm:presLayoutVars>
      </dgm:prSet>
      <dgm:spPr/>
    </dgm:pt>
    <dgm:pt modelId="{F585E2B3-3AC5-474B-B453-846B673C1629}" type="pres">
      <dgm:prSet presAssocID="{681CAE33-C5B3-43A0-9E43-58F8F6CB2A74}" presName="spaceBetweenRectangles" presStyleCnt="0"/>
      <dgm:spPr/>
    </dgm:pt>
    <dgm:pt modelId="{FDFFEC9B-D9D0-4996-A5A3-5FCDC41B5D84}" type="pres">
      <dgm:prSet presAssocID="{2D8F20B5-C41C-4F48-B142-BF357B4EB953}" presName="parentLin" presStyleCnt="0"/>
      <dgm:spPr/>
    </dgm:pt>
    <dgm:pt modelId="{5FF49F52-4168-42CD-86A4-3BEB7484BBD6}" type="pres">
      <dgm:prSet presAssocID="{2D8F20B5-C41C-4F48-B142-BF357B4EB953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EB4FCCFE-9BFF-4295-8F62-0E202D43DF33}" type="pres">
      <dgm:prSet presAssocID="{2D8F20B5-C41C-4F48-B142-BF357B4EB953}" presName="parentText" presStyleLbl="node1" presStyleIdx="1" presStyleCnt="4" custScaleX="12339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95A8D0-B436-4A05-BF2B-A797DF797DE3}" type="pres">
      <dgm:prSet presAssocID="{2D8F20B5-C41C-4F48-B142-BF357B4EB953}" presName="negativeSpace" presStyleCnt="0"/>
      <dgm:spPr/>
    </dgm:pt>
    <dgm:pt modelId="{1268A0EA-F67A-44E0-9016-4593B14D1756}" type="pres">
      <dgm:prSet presAssocID="{2D8F20B5-C41C-4F48-B142-BF357B4EB953}" presName="childText" presStyleLbl="conFgAcc1" presStyleIdx="1" presStyleCnt="4">
        <dgm:presLayoutVars>
          <dgm:bulletEnabled val="1"/>
        </dgm:presLayoutVars>
      </dgm:prSet>
      <dgm:spPr/>
    </dgm:pt>
    <dgm:pt modelId="{314B750C-A163-4446-A4C8-1F165CB08922}" type="pres">
      <dgm:prSet presAssocID="{6045829C-922A-4AE7-9078-C5B8C5B390AC}" presName="spaceBetweenRectangles" presStyleCnt="0"/>
      <dgm:spPr/>
    </dgm:pt>
    <dgm:pt modelId="{45BF5953-B784-40F1-9CD1-CB9BC1D8CD75}" type="pres">
      <dgm:prSet presAssocID="{EE4913C2-FC2D-44D2-8F89-458CF8555944}" presName="parentLin" presStyleCnt="0"/>
      <dgm:spPr/>
    </dgm:pt>
    <dgm:pt modelId="{6002CB3D-F9A4-4CDB-A2D9-7C90B6998F9B}" type="pres">
      <dgm:prSet presAssocID="{EE4913C2-FC2D-44D2-8F89-458CF8555944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0A11EFB8-4E70-4677-8F92-E4131042490C}" type="pres">
      <dgm:prSet presAssocID="{EE4913C2-FC2D-44D2-8F89-458CF8555944}" presName="parentText" presStyleLbl="node1" presStyleIdx="2" presStyleCnt="4" custScaleX="12310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9557E7-203F-4133-BF51-1D061118EEDB}" type="pres">
      <dgm:prSet presAssocID="{EE4913C2-FC2D-44D2-8F89-458CF8555944}" presName="negativeSpace" presStyleCnt="0"/>
      <dgm:spPr/>
    </dgm:pt>
    <dgm:pt modelId="{B271E35C-2635-4E75-A250-90A5115BFB64}" type="pres">
      <dgm:prSet presAssocID="{EE4913C2-FC2D-44D2-8F89-458CF8555944}" presName="childText" presStyleLbl="conFgAcc1" presStyleIdx="2" presStyleCnt="4">
        <dgm:presLayoutVars>
          <dgm:bulletEnabled val="1"/>
        </dgm:presLayoutVars>
      </dgm:prSet>
      <dgm:spPr/>
    </dgm:pt>
    <dgm:pt modelId="{3356C5A5-03FD-4489-BCDC-05641C84615E}" type="pres">
      <dgm:prSet presAssocID="{6FEE879A-9F5B-40A7-B341-6C905C0E8B11}" presName="spaceBetweenRectangles" presStyleCnt="0"/>
      <dgm:spPr/>
    </dgm:pt>
    <dgm:pt modelId="{65840D11-091D-45FA-8596-26F3A887BCDF}" type="pres">
      <dgm:prSet presAssocID="{79F9F6C3-8702-4ECC-8A08-2109A2F4A3E4}" presName="parentLin" presStyleCnt="0"/>
      <dgm:spPr/>
    </dgm:pt>
    <dgm:pt modelId="{57557E66-8082-4CAA-90A2-7B40A1922CF9}" type="pres">
      <dgm:prSet presAssocID="{79F9F6C3-8702-4ECC-8A08-2109A2F4A3E4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03F1D469-2447-44BA-AB02-95EA662BBD2C}" type="pres">
      <dgm:prSet presAssocID="{79F9F6C3-8702-4ECC-8A08-2109A2F4A3E4}" presName="parentText" presStyleLbl="node1" presStyleIdx="3" presStyleCnt="4" custScaleX="12336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9EEE1A-1621-406C-B186-71393FD654C0}" type="pres">
      <dgm:prSet presAssocID="{79F9F6C3-8702-4ECC-8A08-2109A2F4A3E4}" presName="negativeSpace" presStyleCnt="0"/>
      <dgm:spPr/>
    </dgm:pt>
    <dgm:pt modelId="{4EA6DF6B-9B08-4595-AF6F-4D935CADA81D}" type="pres">
      <dgm:prSet presAssocID="{79F9F6C3-8702-4ECC-8A08-2109A2F4A3E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8719BB8-9802-4FD6-B053-C5CC965C05C7}" type="presOf" srcId="{772B941F-DD72-437C-99CC-6DACFB3BF7A5}" destId="{714E28D9-A5C3-4254-A33B-050AD4322633}" srcOrd="0" destOrd="0" presId="urn:microsoft.com/office/officeart/2005/8/layout/list1"/>
    <dgm:cxn modelId="{1B67EE1D-F009-4793-A1EE-61D5E53C60DA}" srcId="{3288F78F-C888-4B87-9FE4-2C5738BD7429}" destId="{772B941F-DD72-437C-99CC-6DACFB3BF7A5}" srcOrd="0" destOrd="0" parTransId="{D41FB3C3-F5AF-47D7-A014-F4EFC4770DB7}" sibTransId="{681CAE33-C5B3-43A0-9E43-58F8F6CB2A74}"/>
    <dgm:cxn modelId="{30960A1A-89BC-47A6-B182-F5C9B6FF8B28}" type="presOf" srcId="{772B941F-DD72-437C-99CC-6DACFB3BF7A5}" destId="{88AAB6D2-51EF-4B06-8AA6-D637EC963216}" srcOrd="1" destOrd="0" presId="urn:microsoft.com/office/officeart/2005/8/layout/list1"/>
    <dgm:cxn modelId="{A3F8D063-9AB8-45A0-9FCA-3F7752C39246}" srcId="{3288F78F-C888-4B87-9FE4-2C5738BD7429}" destId="{2D8F20B5-C41C-4F48-B142-BF357B4EB953}" srcOrd="1" destOrd="0" parTransId="{44A563DF-D584-430F-BE0F-207F45E1F00B}" sibTransId="{6045829C-922A-4AE7-9078-C5B8C5B390AC}"/>
    <dgm:cxn modelId="{2A77EBB1-E1E3-46C3-B78E-F5A83730E4DB}" type="presOf" srcId="{EE4913C2-FC2D-44D2-8F89-458CF8555944}" destId="{0A11EFB8-4E70-4677-8F92-E4131042490C}" srcOrd="1" destOrd="0" presId="urn:microsoft.com/office/officeart/2005/8/layout/list1"/>
    <dgm:cxn modelId="{32031CFE-FB11-4DA3-98AD-9F36B02B52AE}" type="presOf" srcId="{2D8F20B5-C41C-4F48-B142-BF357B4EB953}" destId="{5FF49F52-4168-42CD-86A4-3BEB7484BBD6}" srcOrd="0" destOrd="0" presId="urn:microsoft.com/office/officeart/2005/8/layout/list1"/>
    <dgm:cxn modelId="{7B80A613-21CF-40A9-9D8A-5AA0B01F4FE0}" srcId="{3288F78F-C888-4B87-9FE4-2C5738BD7429}" destId="{EE4913C2-FC2D-44D2-8F89-458CF8555944}" srcOrd="2" destOrd="0" parTransId="{B18DBA38-5EC7-4353-9E28-15E5F749FCFF}" sibTransId="{6FEE879A-9F5B-40A7-B341-6C905C0E8B11}"/>
    <dgm:cxn modelId="{731A8883-FB78-4060-8E5C-8E3BECDBE34C}" type="presOf" srcId="{2D8F20B5-C41C-4F48-B142-BF357B4EB953}" destId="{EB4FCCFE-9BFF-4295-8F62-0E202D43DF33}" srcOrd="1" destOrd="0" presId="urn:microsoft.com/office/officeart/2005/8/layout/list1"/>
    <dgm:cxn modelId="{B001D7E9-4B73-4594-88DE-87C3F7F1B21C}" type="presOf" srcId="{79F9F6C3-8702-4ECC-8A08-2109A2F4A3E4}" destId="{57557E66-8082-4CAA-90A2-7B40A1922CF9}" srcOrd="0" destOrd="0" presId="urn:microsoft.com/office/officeart/2005/8/layout/list1"/>
    <dgm:cxn modelId="{0C1D6933-2156-4335-92FF-4267BAF6CAF5}" srcId="{3288F78F-C888-4B87-9FE4-2C5738BD7429}" destId="{79F9F6C3-8702-4ECC-8A08-2109A2F4A3E4}" srcOrd="3" destOrd="0" parTransId="{DC69D784-DF1A-4229-BFC8-68D16EA3CE7C}" sibTransId="{92D3FCBF-762F-4B77-9743-2C9DF32953AC}"/>
    <dgm:cxn modelId="{512A3B73-CF73-4A93-B51C-F767504CA80A}" type="presOf" srcId="{79F9F6C3-8702-4ECC-8A08-2109A2F4A3E4}" destId="{03F1D469-2447-44BA-AB02-95EA662BBD2C}" srcOrd="1" destOrd="0" presId="urn:microsoft.com/office/officeart/2005/8/layout/list1"/>
    <dgm:cxn modelId="{9D137017-124A-4EBE-BEC8-A2C61F7EA0D5}" type="presOf" srcId="{3288F78F-C888-4B87-9FE4-2C5738BD7429}" destId="{4BDD63C7-5CBA-4528-845A-6DFC9A8E29C7}" srcOrd="0" destOrd="0" presId="urn:microsoft.com/office/officeart/2005/8/layout/list1"/>
    <dgm:cxn modelId="{5E9D735C-506A-4BF6-92E3-134841F4F224}" type="presOf" srcId="{EE4913C2-FC2D-44D2-8F89-458CF8555944}" destId="{6002CB3D-F9A4-4CDB-A2D9-7C90B6998F9B}" srcOrd="0" destOrd="0" presId="urn:microsoft.com/office/officeart/2005/8/layout/list1"/>
    <dgm:cxn modelId="{55900C03-538C-4992-B8F2-267205B4D9BA}" type="presParOf" srcId="{4BDD63C7-5CBA-4528-845A-6DFC9A8E29C7}" destId="{1680FB76-7415-4223-9478-281C1A143A02}" srcOrd="0" destOrd="0" presId="urn:microsoft.com/office/officeart/2005/8/layout/list1"/>
    <dgm:cxn modelId="{291DF972-4B54-45C3-906E-EAF394881A64}" type="presParOf" srcId="{1680FB76-7415-4223-9478-281C1A143A02}" destId="{714E28D9-A5C3-4254-A33B-050AD4322633}" srcOrd="0" destOrd="0" presId="urn:microsoft.com/office/officeart/2005/8/layout/list1"/>
    <dgm:cxn modelId="{46D99834-BF88-4134-A141-AB83F7B0A2F8}" type="presParOf" srcId="{1680FB76-7415-4223-9478-281C1A143A02}" destId="{88AAB6D2-51EF-4B06-8AA6-D637EC963216}" srcOrd="1" destOrd="0" presId="urn:microsoft.com/office/officeart/2005/8/layout/list1"/>
    <dgm:cxn modelId="{9509C767-BF0C-40D6-96F5-EA6782A76CCB}" type="presParOf" srcId="{4BDD63C7-5CBA-4528-845A-6DFC9A8E29C7}" destId="{54849544-B182-43E0-91A7-44F1EE15F2B6}" srcOrd="1" destOrd="0" presId="urn:microsoft.com/office/officeart/2005/8/layout/list1"/>
    <dgm:cxn modelId="{5B848153-756C-4FA8-8AEB-249E28EA8D7D}" type="presParOf" srcId="{4BDD63C7-5CBA-4528-845A-6DFC9A8E29C7}" destId="{19E2252B-6CD1-461C-B401-A0A041FDDC87}" srcOrd="2" destOrd="0" presId="urn:microsoft.com/office/officeart/2005/8/layout/list1"/>
    <dgm:cxn modelId="{B0F0D76B-8315-4890-A56A-96F93738E3D5}" type="presParOf" srcId="{4BDD63C7-5CBA-4528-845A-6DFC9A8E29C7}" destId="{F585E2B3-3AC5-474B-B453-846B673C1629}" srcOrd="3" destOrd="0" presId="urn:microsoft.com/office/officeart/2005/8/layout/list1"/>
    <dgm:cxn modelId="{AF9E3B2E-DE8D-46B9-884B-BC1C35D507C9}" type="presParOf" srcId="{4BDD63C7-5CBA-4528-845A-6DFC9A8E29C7}" destId="{FDFFEC9B-D9D0-4996-A5A3-5FCDC41B5D84}" srcOrd="4" destOrd="0" presId="urn:microsoft.com/office/officeart/2005/8/layout/list1"/>
    <dgm:cxn modelId="{82231627-F2E4-4295-9265-A394B5B518A5}" type="presParOf" srcId="{FDFFEC9B-D9D0-4996-A5A3-5FCDC41B5D84}" destId="{5FF49F52-4168-42CD-86A4-3BEB7484BBD6}" srcOrd="0" destOrd="0" presId="urn:microsoft.com/office/officeart/2005/8/layout/list1"/>
    <dgm:cxn modelId="{D52F4BC5-8E18-49C2-B1A2-B28DA1338FEA}" type="presParOf" srcId="{FDFFEC9B-D9D0-4996-A5A3-5FCDC41B5D84}" destId="{EB4FCCFE-9BFF-4295-8F62-0E202D43DF33}" srcOrd="1" destOrd="0" presId="urn:microsoft.com/office/officeart/2005/8/layout/list1"/>
    <dgm:cxn modelId="{56AE600A-27E8-43CE-835D-96B8BD95F6C2}" type="presParOf" srcId="{4BDD63C7-5CBA-4528-845A-6DFC9A8E29C7}" destId="{2695A8D0-B436-4A05-BF2B-A797DF797DE3}" srcOrd="5" destOrd="0" presId="urn:microsoft.com/office/officeart/2005/8/layout/list1"/>
    <dgm:cxn modelId="{D63F0833-645B-4255-B5B2-C50C289EC9FD}" type="presParOf" srcId="{4BDD63C7-5CBA-4528-845A-6DFC9A8E29C7}" destId="{1268A0EA-F67A-44E0-9016-4593B14D1756}" srcOrd="6" destOrd="0" presId="urn:microsoft.com/office/officeart/2005/8/layout/list1"/>
    <dgm:cxn modelId="{B6D767F3-8ADD-4BC8-9B0E-7B08DA5FB02C}" type="presParOf" srcId="{4BDD63C7-5CBA-4528-845A-6DFC9A8E29C7}" destId="{314B750C-A163-4446-A4C8-1F165CB08922}" srcOrd="7" destOrd="0" presId="urn:microsoft.com/office/officeart/2005/8/layout/list1"/>
    <dgm:cxn modelId="{FB720876-EC63-493B-B32E-9C44D74EB216}" type="presParOf" srcId="{4BDD63C7-5CBA-4528-845A-6DFC9A8E29C7}" destId="{45BF5953-B784-40F1-9CD1-CB9BC1D8CD75}" srcOrd="8" destOrd="0" presId="urn:microsoft.com/office/officeart/2005/8/layout/list1"/>
    <dgm:cxn modelId="{6A874D5C-6D61-46E8-AD19-76D56B43C934}" type="presParOf" srcId="{45BF5953-B784-40F1-9CD1-CB9BC1D8CD75}" destId="{6002CB3D-F9A4-4CDB-A2D9-7C90B6998F9B}" srcOrd="0" destOrd="0" presId="urn:microsoft.com/office/officeart/2005/8/layout/list1"/>
    <dgm:cxn modelId="{1FF67751-4C23-4354-BA57-5D758ADB5313}" type="presParOf" srcId="{45BF5953-B784-40F1-9CD1-CB9BC1D8CD75}" destId="{0A11EFB8-4E70-4677-8F92-E4131042490C}" srcOrd="1" destOrd="0" presId="urn:microsoft.com/office/officeart/2005/8/layout/list1"/>
    <dgm:cxn modelId="{5479E59B-859B-4C82-A8DE-CACB482B8550}" type="presParOf" srcId="{4BDD63C7-5CBA-4528-845A-6DFC9A8E29C7}" destId="{439557E7-203F-4133-BF51-1D061118EEDB}" srcOrd="9" destOrd="0" presId="urn:microsoft.com/office/officeart/2005/8/layout/list1"/>
    <dgm:cxn modelId="{36102F12-72C6-470A-8AF7-20408CE6BCE3}" type="presParOf" srcId="{4BDD63C7-5CBA-4528-845A-6DFC9A8E29C7}" destId="{B271E35C-2635-4E75-A250-90A5115BFB64}" srcOrd="10" destOrd="0" presId="urn:microsoft.com/office/officeart/2005/8/layout/list1"/>
    <dgm:cxn modelId="{45E5564F-0FE4-4548-B329-0D841ACCAB55}" type="presParOf" srcId="{4BDD63C7-5CBA-4528-845A-6DFC9A8E29C7}" destId="{3356C5A5-03FD-4489-BCDC-05641C84615E}" srcOrd="11" destOrd="0" presId="urn:microsoft.com/office/officeart/2005/8/layout/list1"/>
    <dgm:cxn modelId="{A866537D-EAB9-4DAC-9F5A-1107508B0791}" type="presParOf" srcId="{4BDD63C7-5CBA-4528-845A-6DFC9A8E29C7}" destId="{65840D11-091D-45FA-8596-26F3A887BCDF}" srcOrd="12" destOrd="0" presId="urn:microsoft.com/office/officeart/2005/8/layout/list1"/>
    <dgm:cxn modelId="{A426EA16-5986-4514-A042-6D5E4BB7B48D}" type="presParOf" srcId="{65840D11-091D-45FA-8596-26F3A887BCDF}" destId="{57557E66-8082-4CAA-90A2-7B40A1922CF9}" srcOrd="0" destOrd="0" presId="urn:microsoft.com/office/officeart/2005/8/layout/list1"/>
    <dgm:cxn modelId="{5F33FE16-04A4-4635-AD96-E69667ACEA75}" type="presParOf" srcId="{65840D11-091D-45FA-8596-26F3A887BCDF}" destId="{03F1D469-2447-44BA-AB02-95EA662BBD2C}" srcOrd="1" destOrd="0" presId="urn:microsoft.com/office/officeart/2005/8/layout/list1"/>
    <dgm:cxn modelId="{0E244744-E93D-4883-844F-4A0AD8669953}" type="presParOf" srcId="{4BDD63C7-5CBA-4528-845A-6DFC9A8E29C7}" destId="{619EEE1A-1621-406C-B186-71393FD654C0}" srcOrd="13" destOrd="0" presId="urn:microsoft.com/office/officeart/2005/8/layout/list1"/>
    <dgm:cxn modelId="{2196D36B-744B-4050-9293-812EFDD764BF}" type="presParOf" srcId="{4BDD63C7-5CBA-4528-845A-6DFC9A8E29C7}" destId="{4EA6DF6B-9B08-4595-AF6F-4D935CADA81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6EA89-6CBC-4DA4-9FAC-F7923789E399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8986EE-03CD-488A-BD65-34C12456525C}">
      <dgm:prSet phldrT="[文字]"/>
      <dgm:spPr>
        <a:solidFill>
          <a:srgbClr val="FF0000"/>
        </a:solidFill>
      </dgm:spPr>
      <dgm:t>
        <a:bodyPr/>
        <a:lstStyle/>
        <a:p>
          <a:r>
            <a:rPr lang="en-US" altLang="ja-JP" dirty="0" smtClean="0"/>
            <a:t>MCU</a:t>
          </a:r>
          <a:endParaRPr lang="zh-TW" altLang="en-US" dirty="0"/>
        </a:p>
      </dgm:t>
    </dgm:pt>
    <dgm:pt modelId="{CE4CA172-5A21-4C0F-88AE-1E1290DCBF49}" type="parTrans" cxnId="{2EBF7EF0-FE25-40C0-9152-77A37E3860E3}">
      <dgm:prSet/>
      <dgm:spPr/>
      <dgm:t>
        <a:bodyPr/>
        <a:lstStyle/>
        <a:p>
          <a:endParaRPr lang="zh-TW" altLang="en-US"/>
        </a:p>
      </dgm:t>
    </dgm:pt>
    <dgm:pt modelId="{7D821D13-F51E-47A7-B17A-46B3D289F19E}" type="sibTrans" cxnId="{2EBF7EF0-FE25-40C0-9152-77A37E3860E3}">
      <dgm:prSet/>
      <dgm:spPr/>
      <dgm:t>
        <a:bodyPr/>
        <a:lstStyle/>
        <a:p>
          <a:endParaRPr lang="zh-TW" altLang="en-US"/>
        </a:p>
      </dgm:t>
    </dgm:pt>
    <dgm:pt modelId="{AD39EEB3-E813-451C-B23E-FE4E4BA76331}">
      <dgm:prSet phldrT="[文字]"/>
      <dgm:spPr>
        <a:solidFill>
          <a:srgbClr val="92D050"/>
        </a:solidFill>
      </dgm:spPr>
      <dgm:t>
        <a:bodyPr/>
        <a:lstStyle/>
        <a:p>
          <a:r>
            <a:rPr lang="zh-TW" altLang="en-US" dirty="0" smtClean="0"/>
            <a:t>中文</a:t>
          </a:r>
          <a:endParaRPr lang="zh-TW" altLang="en-US" dirty="0"/>
        </a:p>
      </dgm:t>
    </dgm:pt>
    <dgm:pt modelId="{BA8B6110-D7BE-45E7-8C02-CCB1C2ED2EB5}" type="parTrans" cxnId="{FA346BE4-8462-4EB8-B4B3-2310086D2E1A}">
      <dgm:prSet/>
      <dgm:spPr/>
      <dgm:t>
        <a:bodyPr/>
        <a:lstStyle/>
        <a:p>
          <a:endParaRPr lang="zh-TW" altLang="en-US"/>
        </a:p>
      </dgm:t>
    </dgm:pt>
    <dgm:pt modelId="{239E3EF6-C21D-4F8A-96E9-1F2C5244E8C7}" type="sibTrans" cxnId="{FA346BE4-8462-4EB8-B4B3-2310086D2E1A}">
      <dgm:prSet/>
      <dgm:spPr/>
      <dgm:t>
        <a:bodyPr/>
        <a:lstStyle/>
        <a:p>
          <a:endParaRPr lang="zh-TW" altLang="en-US"/>
        </a:p>
      </dgm:t>
    </dgm:pt>
    <dgm:pt modelId="{65B97CB7-DDF7-4AA1-94F0-E09E608BFB99}">
      <dgm:prSet phldrT="[文字]"/>
      <dgm:spPr>
        <a:solidFill>
          <a:srgbClr val="0070C0"/>
        </a:solidFill>
      </dgm:spPr>
      <dgm:t>
        <a:bodyPr/>
        <a:lstStyle/>
        <a:p>
          <a:r>
            <a:rPr lang="zh-TW" altLang="en-US" dirty="0" smtClean="0"/>
            <a:t>英文</a:t>
          </a:r>
          <a:endParaRPr lang="zh-TW" altLang="en-US" dirty="0"/>
        </a:p>
      </dgm:t>
    </dgm:pt>
    <dgm:pt modelId="{4D26054C-F7C4-41E2-982F-736F16882989}" type="parTrans" cxnId="{70C6CDC1-8702-4A53-A5EF-D15540B1155D}">
      <dgm:prSet/>
      <dgm:spPr/>
      <dgm:t>
        <a:bodyPr/>
        <a:lstStyle/>
        <a:p>
          <a:endParaRPr lang="zh-TW" altLang="en-US"/>
        </a:p>
      </dgm:t>
    </dgm:pt>
    <dgm:pt modelId="{7E17881C-D3A2-4048-8198-DCE7207A64AE}" type="sibTrans" cxnId="{70C6CDC1-8702-4A53-A5EF-D15540B1155D}">
      <dgm:prSet/>
      <dgm:spPr/>
      <dgm:t>
        <a:bodyPr/>
        <a:lstStyle/>
        <a:p>
          <a:endParaRPr lang="zh-TW" altLang="en-US"/>
        </a:p>
      </dgm:t>
    </dgm:pt>
    <dgm:pt modelId="{74489824-7216-4796-A3D2-3CC41754AE48}">
      <dgm:prSet phldrT="[文字]"/>
      <dgm:spPr>
        <a:solidFill>
          <a:srgbClr val="002060"/>
        </a:solidFill>
      </dgm:spPr>
      <dgm:t>
        <a:bodyPr/>
        <a:lstStyle/>
        <a:p>
          <a:r>
            <a:rPr lang="zh-TW" altLang="en-US" dirty="0" smtClean="0"/>
            <a:t>資訊</a:t>
          </a:r>
          <a:endParaRPr lang="zh-TW" altLang="en-US" dirty="0"/>
        </a:p>
      </dgm:t>
    </dgm:pt>
    <dgm:pt modelId="{6C1E71D5-5B57-49C4-9564-77EF05AF44EA}" type="parTrans" cxnId="{0865DE53-91A3-4055-A622-18C4F88C834D}">
      <dgm:prSet/>
      <dgm:spPr/>
      <dgm:t>
        <a:bodyPr/>
        <a:lstStyle/>
        <a:p>
          <a:endParaRPr lang="zh-TW" altLang="en-US"/>
        </a:p>
      </dgm:t>
    </dgm:pt>
    <dgm:pt modelId="{2595DA2A-1F95-464B-B3CC-F3D0BC0D9970}" type="sibTrans" cxnId="{0865DE53-91A3-4055-A622-18C4F88C834D}">
      <dgm:prSet/>
      <dgm:spPr/>
      <dgm:t>
        <a:bodyPr/>
        <a:lstStyle/>
        <a:p>
          <a:endParaRPr lang="zh-TW" altLang="en-US"/>
        </a:p>
      </dgm:t>
    </dgm:pt>
    <dgm:pt modelId="{9A07666C-5EF7-4B25-B7CB-2AE4459567B9}">
      <dgm:prSet phldrT="[文字]"/>
      <dgm:spPr>
        <a:solidFill>
          <a:srgbClr val="7030A0"/>
        </a:solidFill>
      </dgm:spPr>
      <dgm:t>
        <a:bodyPr/>
        <a:lstStyle/>
        <a:p>
          <a:r>
            <a:rPr lang="zh-TW" altLang="en-US" dirty="0" smtClean="0"/>
            <a:t>服務</a:t>
          </a:r>
          <a:endParaRPr lang="zh-TW" altLang="en-US" dirty="0"/>
        </a:p>
      </dgm:t>
    </dgm:pt>
    <dgm:pt modelId="{F9B7CC17-A3F4-44CA-A389-F98429CC2E55}" type="parTrans" cxnId="{1827E2A2-ED2E-4F53-B21C-AB3BB21E3296}">
      <dgm:prSet/>
      <dgm:spPr/>
      <dgm:t>
        <a:bodyPr/>
        <a:lstStyle/>
        <a:p>
          <a:endParaRPr lang="zh-TW" altLang="en-US"/>
        </a:p>
      </dgm:t>
    </dgm:pt>
    <dgm:pt modelId="{F0952095-9AEA-4D91-9E48-2CCF60C05C6D}" type="sibTrans" cxnId="{1827E2A2-ED2E-4F53-B21C-AB3BB21E3296}">
      <dgm:prSet/>
      <dgm:spPr/>
      <dgm:t>
        <a:bodyPr/>
        <a:lstStyle/>
        <a:p>
          <a:endParaRPr lang="zh-TW" altLang="en-US"/>
        </a:p>
      </dgm:t>
    </dgm:pt>
    <dgm:pt modelId="{BCCA3252-91E5-4628-BB10-C15F7BF1C055}">
      <dgm:prSet phldrT="[文字]"/>
      <dgm:spPr>
        <a:solidFill>
          <a:srgbClr val="FFC000"/>
        </a:solidFill>
      </dgm:spPr>
      <dgm:t>
        <a:bodyPr/>
        <a:lstStyle/>
        <a:p>
          <a:r>
            <a:rPr lang="zh-TW" altLang="en-US" dirty="0" smtClean="0"/>
            <a:t>體育</a:t>
          </a:r>
          <a:endParaRPr lang="zh-TW" altLang="en-US" dirty="0"/>
        </a:p>
      </dgm:t>
    </dgm:pt>
    <dgm:pt modelId="{C73A36DF-C15A-49FE-8065-C4C4EBC94AFD}" type="parTrans" cxnId="{5872736D-FB51-4BCC-98D2-037FD1815AE2}">
      <dgm:prSet/>
      <dgm:spPr/>
      <dgm:t>
        <a:bodyPr/>
        <a:lstStyle/>
        <a:p>
          <a:endParaRPr lang="zh-TW" altLang="en-US"/>
        </a:p>
      </dgm:t>
    </dgm:pt>
    <dgm:pt modelId="{98D036F0-9127-4892-A105-E30F5F86C42B}" type="sibTrans" cxnId="{5872736D-FB51-4BCC-98D2-037FD1815AE2}">
      <dgm:prSet/>
      <dgm:spPr/>
      <dgm:t>
        <a:bodyPr/>
        <a:lstStyle/>
        <a:p>
          <a:endParaRPr lang="zh-TW" altLang="en-US"/>
        </a:p>
      </dgm:t>
    </dgm:pt>
    <dgm:pt modelId="{38F41567-8A8A-49F3-B3AC-4B5CA2F31CFE}">
      <dgm:prSet phldrT="[文字]"/>
      <dgm:spPr/>
      <dgm:t>
        <a:bodyPr/>
        <a:lstStyle/>
        <a:p>
          <a:r>
            <a:rPr lang="zh-TW" altLang="en-US" dirty="0" smtClean="0"/>
            <a:t>通識</a:t>
          </a:r>
          <a:endParaRPr lang="zh-TW" altLang="en-US" dirty="0"/>
        </a:p>
      </dgm:t>
    </dgm:pt>
    <dgm:pt modelId="{F735C24F-DD1D-41F3-AACE-64F7A594CB16}" type="parTrans" cxnId="{77D55A68-A3EE-43D1-A9A1-7AD92FF239AB}">
      <dgm:prSet/>
      <dgm:spPr/>
      <dgm:t>
        <a:bodyPr/>
        <a:lstStyle/>
        <a:p>
          <a:endParaRPr lang="zh-TW" altLang="en-US"/>
        </a:p>
      </dgm:t>
    </dgm:pt>
    <dgm:pt modelId="{D2CD01D8-4D4A-417A-8F0D-FE81B8758893}" type="sibTrans" cxnId="{77D55A68-A3EE-43D1-A9A1-7AD92FF239AB}">
      <dgm:prSet/>
      <dgm:spPr/>
      <dgm:t>
        <a:bodyPr/>
        <a:lstStyle/>
        <a:p>
          <a:endParaRPr lang="zh-TW" altLang="en-US"/>
        </a:p>
      </dgm:t>
    </dgm:pt>
    <dgm:pt modelId="{7B323158-C378-4601-88EA-786202CDE717}" type="pres">
      <dgm:prSet presAssocID="{11C6EA89-6CBC-4DA4-9FAC-F7923789E3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887A30C-7C04-43B1-9C40-0B29E422552F}" type="pres">
      <dgm:prSet presAssocID="{A48986EE-03CD-488A-BD65-34C12456525C}" presName="hierRoot1" presStyleCnt="0">
        <dgm:presLayoutVars>
          <dgm:hierBranch val="init"/>
        </dgm:presLayoutVars>
      </dgm:prSet>
      <dgm:spPr/>
    </dgm:pt>
    <dgm:pt modelId="{4BFF9C5E-6EF1-472C-81D6-6405FAFE0000}" type="pres">
      <dgm:prSet presAssocID="{A48986EE-03CD-488A-BD65-34C12456525C}" presName="rootComposite1" presStyleCnt="0"/>
      <dgm:spPr/>
    </dgm:pt>
    <dgm:pt modelId="{8B9C8DB0-FE8F-428C-B722-278BF2A36086}" type="pres">
      <dgm:prSet presAssocID="{A48986EE-03CD-488A-BD65-34C1245652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C5FE7D6-2899-4325-A1F2-C4D0380937A2}" type="pres">
      <dgm:prSet presAssocID="{A48986EE-03CD-488A-BD65-34C12456525C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CDB68D1B-B417-4AE1-B49C-ED4CD7D42C73}" type="pres">
      <dgm:prSet presAssocID="{A48986EE-03CD-488A-BD65-34C12456525C}" presName="hierChild2" presStyleCnt="0"/>
      <dgm:spPr/>
    </dgm:pt>
    <dgm:pt modelId="{D3069D36-F075-427E-9953-5F45A6F0E084}" type="pres">
      <dgm:prSet presAssocID="{BA8B6110-D7BE-45E7-8C02-CCB1C2ED2EB5}" presName="Name37" presStyleLbl="parChTrans1D2" presStyleIdx="0" presStyleCnt="6"/>
      <dgm:spPr/>
      <dgm:t>
        <a:bodyPr/>
        <a:lstStyle/>
        <a:p>
          <a:endParaRPr lang="zh-TW" altLang="en-US"/>
        </a:p>
      </dgm:t>
    </dgm:pt>
    <dgm:pt modelId="{B129E3C3-ABCF-4577-AC2E-8D9FFA05541D}" type="pres">
      <dgm:prSet presAssocID="{AD39EEB3-E813-451C-B23E-FE4E4BA76331}" presName="hierRoot2" presStyleCnt="0">
        <dgm:presLayoutVars>
          <dgm:hierBranch val="init"/>
        </dgm:presLayoutVars>
      </dgm:prSet>
      <dgm:spPr/>
    </dgm:pt>
    <dgm:pt modelId="{AB476AD3-95C3-4806-B396-0FC02C214ED0}" type="pres">
      <dgm:prSet presAssocID="{AD39EEB3-E813-451C-B23E-FE4E4BA76331}" presName="rootComposite" presStyleCnt="0"/>
      <dgm:spPr/>
    </dgm:pt>
    <dgm:pt modelId="{8572BEFF-805B-4D2A-805D-10C6C383E366}" type="pres">
      <dgm:prSet presAssocID="{AD39EEB3-E813-451C-B23E-FE4E4BA76331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9C0FEC7-1CE8-4DB1-902F-673BDE8847A4}" type="pres">
      <dgm:prSet presAssocID="{AD39EEB3-E813-451C-B23E-FE4E4BA76331}" presName="rootConnector" presStyleLbl="node2" presStyleIdx="0" presStyleCnt="6"/>
      <dgm:spPr/>
      <dgm:t>
        <a:bodyPr/>
        <a:lstStyle/>
        <a:p>
          <a:endParaRPr lang="zh-TW" altLang="en-US"/>
        </a:p>
      </dgm:t>
    </dgm:pt>
    <dgm:pt modelId="{17BDD670-6F94-4B42-A64F-1C16D5DA0802}" type="pres">
      <dgm:prSet presAssocID="{AD39EEB3-E813-451C-B23E-FE4E4BA76331}" presName="hierChild4" presStyleCnt="0"/>
      <dgm:spPr/>
    </dgm:pt>
    <dgm:pt modelId="{5F9DBD24-4238-4223-B35D-49671FA5C1B4}" type="pres">
      <dgm:prSet presAssocID="{AD39EEB3-E813-451C-B23E-FE4E4BA76331}" presName="hierChild5" presStyleCnt="0"/>
      <dgm:spPr/>
    </dgm:pt>
    <dgm:pt modelId="{513FFE9A-7D3B-4C83-B0DF-ACC844B9DD63}" type="pres">
      <dgm:prSet presAssocID="{4D26054C-F7C4-41E2-982F-736F16882989}" presName="Name37" presStyleLbl="parChTrans1D2" presStyleIdx="1" presStyleCnt="6"/>
      <dgm:spPr/>
      <dgm:t>
        <a:bodyPr/>
        <a:lstStyle/>
        <a:p>
          <a:endParaRPr lang="zh-TW" altLang="en-US"/>
        </a:p>
      </dgm:t>
    </dgm:pt>
    <dgm:pt modelId="{6E8AF325-522A-43B5-8A7C-40460D3C8B96}" type="pres">
      <dgm:prSet presAssocID="{65B97CB7-DDF7-4AA1-94F0-E09E608BFB99}" presName="hierRoot2" presStyleCnt="0">
        <dgm:presLayoutVars>
          <dgm:hierBranch val="init"/>
        </dgm:presLayoutVars>
      </dgm:prSet>
      <dgm:spPr/>
    </dgm:pt>
    <dgm:pt modelId="{D70AA9DB-407F-47C1-9D8B-E80C229898B1}" type="pres">
      <dgm:prSet presAssocID="{65B97CB7-DDF7-4AA1-94F0-E09E608BFB99}" presName="rootComposite" presStyleCnt="0"/>
      <dgm:spPr/>
    </dgm:pt>
    <dgm:pt modelId="{690D8086-E241-435B-ABDA-5EE6D09864C8}" type="pres">
      <dgm:prSet presAssocID="{65B97CB7-DDF7-4AA1-94F0-E09E608BFB99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ECB7E890-0B4E-48E8-BBFE-1E8C8755B23B}" type="pres">
      <dgm:prSet presAssocID="{65B97CB7-DDF7-4AA1-94F0-E09E608BFB99}" presName="rootConnector" presStyleLbl="node2" presStyleIdx="1" presStyleCnt="6"/>
      <dgm:spPr/>
      <dgm:t>
        <a:bodyPr/>
        <a:lstStyle/>
        <a:p>
          <a:endParaRPr lang="zh-TW" altLang="en-US"/>
        </a:p>
      </dgm:t>
    </dgm:pt>
    <dgm:pt modelId="{1DCA10A5-85E6-4EDF-8F9E-6B660B8C7232}" type="pres">
      <dgm:prSet presAssocID="{65B97CB7-DDF7-4AA1-94F0-E09E608BFB99}" presName="hierChild4" presStyleCnt="0"/>
      <dgm:spPr/>
    </dgm:pt>
    <dgm:pt modelId="{B90CD539-29CF-439D-9888-A316D7E27780}" type="pres">
      <dgm:prSet presAssocID="{65B97CB7-DDF7-4AA1-94F0-E09E608BFB99}" presName="hierChild5" presStyleCnt="0"/>
      <dgm:spPr/>
    </dgm:pt>
    <dgm:pt modelId="{A873055E-B96A-434F-BB17-4835478647E4}" type="pres">
      <dgm:prSet presAssocID="{6C1E71D5-5B57-49C4-9564-77EF05AF44EA}" presName="Name37" presStyleLbl="parChTrans1D2" presStyleIdx="2" presStyleCnt="6"/>
      <dgm:spPr/>
      <dgm:t>
        <a:bodyPr/>
        <a:lstStyle/>
        <a:p>
          <a:endParaRPr lang="zh-TW" altLang="en-US"/>
        </a:p>
      </dgm:t>
    </dgm:pt>
    <dgm:pt modelId="{B0E91445-8150-470D-B4F9-645E472F0322}" type="pres">
      <dgm:prSet presAssocID="{74489824-7216-4796-A3D2-3CC41754AE48}" presName="hierRoot2" presStyleCnt="0">
        <dgm:presLayoutVars>
          <dgm:hierBranch val="init"/>
        </dgm:presLayoutVars>
      </dgm:prSet>
      <dgm:spPr/>
    </dgm:pt>
    <dgm:pt modelId="{DFA5C8C2-5248-4C7F-AF30-A298E29553CC}" type="pres">
      <dgm:prSet presAssocID="{74489824-7216-4796-A3D2-3CC41754AE48}" presName="rootComposite" presStyleCnt="0"/>
      <dgm:spPr/>
    </dgm:pt>
    <dgm:pt modelId="{5C0D79FC-18B4-42A0-923A-73180922D71F}" type="pres">
      <dgm:prSet presAssocID="{74489824-7216-4796-A3D2-3CC41754AE48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C85CC26-EBEA-4DEB-A8F2-6EF3225AA5AD}" type="pres">
      <dgm:prSet presAssocID="{74489824-7216-4796-A3D2-3CC41754AE48}" presName="rootConnector" presStyleLbl="node2" presStyleIdx="2" presStyleCnt="6"/>
      <dgm:spPr/>
      <dgm:t>
        <a:bodyPr/>
        <a:lstStyle/>
        <a:p>
          <a:endParaRPr lang="zh-TW" altLang="en-US"/>
        </a:p>
      </dgm:t>
    </dgm:pt>
    <dgm:pt modelId="{51FFE7BA-2581-49FF-ADF6-C3298A60AE00}" type="pres">
      <dgm:prSet presAssocID="{74489824-7216-4796-A3D2-3CC41754AE48}" presName="hierChild4" presStyleCnt="0"/>
      <dgm:spPr/>
    </dgm:pt>
    <dgm:pt modelId="{0AAB8F1B-F46B-41D2-849F-31C8BBABA03C}" type="pres">
      <dgm:prSet presAssocID="{74489824-7216-4796-A3D2-3CC41754AE48}" presName="hierChild5" presStyleCnt="0"/>
      <dgm:spPr/>
    </dgm:pt>
    <dgm:pt modelId="{03CF1362-2E4D-4E3F-ABC3-5884E5DAD27C}" type="pres">
      <dgm:prSet presAssocID="{F9B7CC17-A3F4-44CA-A389-F98429CC2E55}" presName="Name37" presStyleLbl="parChTrans1D2" presStyleIdx="3" presStyleCnt="6"/>
      <dgm:spPr/>
      <dgm:t>
        <a:bodyPr/>
        <a:lstStyle/>
        <a:p>
          <a:endParaRPr lang="zh-TW" altLang="en-US"/>
        </a:p>
      </dgm:t>
    </dgm:pt>
    <dgm:pt modelId="{28DAE8FE-53A1-4B69-8737-CF80D8F5429E}" type="pres">
      <dgm:prSet presAssocID="{9A07666C-5EF7-4B25-B7CB-2AE4459567B9}" presName="hierRoot2" presStyleCnt="0">
        <dgm:presLayoutVars>
          <dgm:hierBranch val="init"/>
        </dgm:presLayoutVars>
      </dgm:prSet>
      <dgm:spPr/>
    </dgm:pt>
    <dgm:pt modelId="{1CA0ACB2-54D3-448E-A2EE-BEBD11991629}" type="pres">
      <dgm:prSet presAssocID="{9A07666C-5EF7-4B25-B7CB-2AE4459567B9}" presName="rootComposite" presStyleCnt="0"/>
      <dgm:spPr/>
    </dgm:pt>
    <dgm:pt modelId="{0D15FA0A-E9DD-43F2-9DDB-A5A35BEB37AC}" type="pres">
      <dgm:prSet presAssocID="{9A07666C-5EF7-4B25-B7CB-2AE4459567B9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C6145EE-B9D4-4E8B-9BAA-AB5C56518103}" type="pres">
      <dgm:prSet presAssocID="{9A07666C-5EF7-4B25-B7CB-2AE4459567B9}" presName="rootConnector" presStyleLbl="node2" presStyleIdx="3" presStyleCnt="6"/>
      <dgm:spPr/>
      <dgm:t>
        <a:bodyPr/>
        <a:lstStyle/>
        <a:p>
          <a:endParaRPr lang="zh-TW" altLang="en-US"/>
        </a:p>
      </dgm:t>
    </dgm:pt>
    <dgm:pt modelId="{2B9B2D53-E4D5-4BE3-AEAF-0B1B937CB556}" type="pres">
      <dgm:prSet presAssocID="{9A07666C-5EF7-4B25-B7CB-2AE4459567B9}" presName="hierChild4" presStyleCnt="0"/>
      <dgm:spPr/>
    </dgm:pt>
    <dgm:pt modelId="{061AF055-49F1-4F01-B094-38EBA573FB5E}" type="pres">
      <dgm:prSet presAssocID="{9A07666C-5EF7-4B25-B7CB-2AE4459567B9}" presName="hierChild5" presStyleCnt="0"/>
      <dgm:spPr/>
    </dgm:pt>
    <dgm:pt modelId="{D2E40FE6-2989-48FD-98E0-B15FD4605621}" type="pres">
      <dgm:prSet presAssocID="{C73A36DF-C15A-49FE-8065-C4C4EBC94AFD}" presName="Name37" presStyleLbl="parChTrans1D2" presStyleIdx="4" presStyleCnt="6"/>
      <dgm:spPr/>
      <dgm:t>
        <a:bodyPr/>
        <a:lstStyle/>
        <a:p>
          <a:endParaRPr lang="zh-TW" altLang="en-US"/>
        </a:p>
      </dgm:t>
    </dgm:pt>
    <dgm:pt modelId="{9243B94F-DDE2-4528-80E0-CFF1CA514D94}" type="pres">
      <dgm:prSet presAssocID="{BCCA3252-91E5-4628-BB10-C15F7BF1C055}" presName="hierRoot2" presStyleCnt="0">
        <dgm:presLayoutVars>
          <dgm:hierBranch val="init"/>
        </dgm:presLayoutVars>
      </dgm:prSet>
      <dgm:spPr/>
    </dgm:pt>
    <dgm:pt modelId="{2319EEE6-D282-4D41-A183-FDFF2988D922}" type="pres">
      <dgm:prSet presAssocID="{BCCA3252-91E5-4628-BB10-C15F7BF1C055}" presName="rootComposite" presStyleCnt="0"/>
      <dgm:spPr/>
    </dgm:pt>
    <dgm:pt modelId="{180B4271-F326-4886-8E17-A984D1B7A28F}" type="pres">
      <dgm:prSet presAssocID="{BCCA3252-91E5-4628-BB10-C15F7BF1C05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4211D1C-46AE-4FDA-845D-A924F512E181}" type="pres">
      <dgm:prSet presAssocID="{BCCA3252-91E5-4628-BB10-C15F7BF1C055}" presName="rootConnector" presStyleLbl="node2" presStyleIdx="4" presStyleCnt="6"/>
      <dgm:spPr/>
      <dgm:t>
        <a:bodyPr/>
        <a:lstStyle/>
        <a:p>
          <a:endParaRPr lang="zh-TW" altLang="en-US"/>
        </a:p>
      </dgm:t>
    </dgm:pt>
    <dgm:pt modelId="{573FAE9B-2E69-4FD3-8BEB-84674AC795BA}" type="pres">
      <dgm:prSet presAssocID="{BCCA3252-91E5-4628-BB10-C15F7BF1C055}" presName="hierChild4" presStyleCnt="0"/>
      <dgm:spPr/>
    </dgm:pt>
    <dgm:pt modelId="{533C7678-9A18-4AFF-A15C-A47DC1955354}" type="pres">
      <dgm:prSet presAssocID="{BCCA3252-91E5-4628-BB10-C15F7BF1C055}" presName="hierChild5" presStyleCnt="0"/>
      <dgm:spPr/>
    </dgm:pt>
    <dgm:pt modelId="{17082F14-08C5-4EE7-8FEA-45F0F1945766}" type="pres">
      <dgm:prSet presAssocID="{F735C24F-DD1D-41F3-AACE-64F7A594CB16}" presName="Name37" presStyleLbl="parChTrans1D2" presStyleIdx="5" presStyleCnt="6"/>
      <dgm:spPr/>
      <dgm:t>
        <a:bodyPr/>
        <a:lstStyle/>
        <a:p>
          <a:endParaRPr lang="zh-TW" altLang="en-US"/>
        </a:p>
      </dgm:t>
    </dgm:pt>
    <dgm:pt modelId="{84375EE0-B874-46A9-B058-886CA7CE4B9B}" type="pres">
      <dgm:prSet presAssocID="{38F41567-8A8A-49F3-B3AC-4B5CA2F31CFE}" presName="hierRoot2" presStyleCnt="0">
        <dgm:presLayoutVars>
          <dgm:hierBranch val="init"/>
        </dgm:presLayoutVars>
      </dgm:prSet>
      <dgm:spPr/>
    </dgm:pt>
    <dgm:pt modelId="{268EEFB3-E9EA-4C88-B2EA-53766A8368AC}" type="pres">
      <dgm:prSet presAssocID="{38F41567-8A8A-49F3-B3AC-4B5CA2F31CFE}" presName="rootComposite" presStyleCnt="0"/>
      <dgm:spPr/>
    </dgm:pt>
    <dgm:pt modelId="{F82E5073-1DE8-40F3-A0C8-B9312FCC2865}" type="pres">
      <dgm:prSet presAssocID="{38F41567-8A8A-49F3-B3AC-4B5CA2F31CFE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0640BDF-B4B5-4A0B-A217-7E916EA84D7D}" type="pres">
      <dgm:prSet presAssocID="{38F41567-8A8A-49F3-B3AC-4B5CA2F31CFE}" presName="rootConnector" presStyleLbl="node2" presStyleIdx="5" presStyleCnt="6"/>
      <dgm:spPr/>
      <dgm:t>
        <a:bodyPr/>
        <a:lstStyle/>
        <a:p>
          <a:endParaRPr lang="zh-TW" altLang="en-US"/>
        </a:p>
      </dgm:t>
    </dgm:pt>
    <dgm:pt modelId="{D157D7CE-C855-4846-A09B-5C19CC53EA22}" type="pres">
      <dgm:prSet presAssocID="{38F41567-8A8A-49F3-B3AC-4B5CA2F31CFE}" presName="hierChild4" presStyleCnt="0"/>
      <dgm:spPr/>
    </dgm:pt>
    <dgm:pt modelId="{DC1F159C-7604-4FAD-9844-CFC8FD082DB6}" type="pres">
      <dgm:prSet presAssocID="{38F41567-8A8A-49F3-B3AC-4B5CA2F31CFE}" presName="hierChild5" presStyleCnt="0"/>
      <dgm:spPr/>
    </dgm:pt>
    <dgm:pt modelId="{25B6960E-4ECD-49AA-B911-F3C762605E8B}" type="pres">
      <dgm:prSet presAssocID="{A48986EE-03CD-488A-BD65-34C12456525C}" presName="hierChild3" presStyleCnt="0"/>
      <dgm:spPr/>
    </dgm:pt>
  </dgm:ptLst>
  <dgm:cxnLst>
    <dgm:cxn modelId="{D176A6A8-3073-4FBB-9589-1DAF7257317C}" type="presOf" srcId="{9A07666C-5EF7-4B25-B7CB-2AE4459567B9}" destId="{0D15FA0A-E9DD-43F2-9DDB-A5A35BEB37AC}" srcOrd="0" destOrd="0" presId="urn:microsoft.com/office/officeart/2005/8/layout/orgChart1"/>
    <dgm:cxn modelId="{1827E2A2-ED2E-4F53-B21C-AB3BB21E3296}" srcId="{A48986EE-03CD-488A-BD65-34C12456525C}" destId="{9A07666C-5EF7-4B25-B7CB-2AE4459567B9}" srcOrd="3" destOrd="0" parTransId="{F9B7CC17-A3F4-44CA-A389-F98429CC2E55}" sibTransId="{F0952095-9AEA-4D91-9E48-2CCF60C05C6D}"/>
    <dgm:cxn modelId="{EDD6A344-3D49-42AE-839E-A4AD4A839646}" type="presOf" srcId="{11C6EA89-6CBC-4DA4-9FAC-F7923789E399}" destId="{7B323158-C378-4601-88EA-786202CDE717}" srcOrd="0" destOrd="0" presId="urn:microsoft.com/office/officeart/2005/8/layout/orgChart1"/>
    <dgm:cxn modelId="{CB9F2AC5-9B3E-4952-B40A-057B12ECD0E2}" type="presOf" srcId="{9A07666C-5EF7-4B25-B7CB-2AE4459567B9}" destId="{7C6145EE-B9D4-4E8B-9BAA-AB5C56518103}" srcOrd="1" destOrd="0" presId="urn:microsoft.com/office/officeart/2005/8/layout/orgChart1"/>
    <dgm:cxn modelId="{B2E85981-9BC2-40DD-B8F0-8290106142B5}" type="presOf" srcId="{65B97CB7-DDF7-4AA1-94F0-E09E608BFB99}" destId="{ECB7E890-0B4E-48E8-BBFE-1E8C8755B23B}" srcOrd="1" destOrd="0" presId="urn:microsoft.com/office/officeart/2005/8/layout/orgChart1"/>
    <dgm:cxn modelId="{372AF34A-A12A-4501-800A-C6D77EA7E338}" type="presOf" srcId="{AD39EEB3-E813-451C-B23E-FE4E4BA76331}" destId="{8572BEFF-805B-4D2A-805D-10C6C383E366}" srcOrd="0" destOrd="0" presId="urn:microsoft.com/office/officeart/2005/8/layout/orgChart1"/>
    <dgm:cxn modelId="{D5FED9D3-002F-4789-8B52-2C180AE34288}" type="presOf" srcId="{F9B7CC17-A3F4-44CA-A389-F98429CC2E55}" destId="{03CF1362-2E4D-4E3F-ABC3-5884E5DAD27C}" srcOrd="0" destOrd="0" presId="urn:microsoft.com/office/officeart/2005/8/layout/orgChart1"/>
    <dgm:cxn modelId="{FA346BE4-8462-4EB8-B4B3-2310086D2E1A}" srcId="{A48986EE-03CD-488A-BD65-34C12456525C}" destId="{AD39EEB3-E813-451C-B23E-FE4E4BA76331}" srcOrd="0" destOrd="0" parTransId="{BA8B6110-D7BE-45E7-8C02-CCB1C2ED2EB5}" sibTransId="{239E3EF6-C21D-4F8A-96E9-1F2C5244E8C7}"/>
    <dgm:cxn modelId="{0865DE53-91A3-4055-A622-18C4F88C834D}" srcId="{A48986EE-03CD-488A-BD65-34C12456525C}" destId="{74489824-7216-4796-A3D2-3CC41754AE48}" srcOrd="2" destOrd="0" parTransId="{6C1E71D5-5B57-49C4-9564-77EF05AF44EA}" sibTransId="{2595DA2A-1F95-464B-B3CC-F3D0BC0D9970}"/>
    <dgm:cxn modelId="{2EBF7EF0-FE25-40C0-9152-77A37E3860E3}" srcId="{11C6EA89-6CBC-4DA4-9FAC-F7923789E399}" destId="{A48986EE-03CD-488A-BD65-34C12456525C}" srcOrd="0" destOrd="0" parTransId="{CE4CA172-5A21-4C0F-88AE-1E1290DCBF49}" sibTransId="{7D821D13-F51E-47A7-B17A-46B3D289F19E}"/>
    <dgm:cxn modelId="{6E3E6C4A-8EEA-4B27-B202-E2274EE544BE}" type="presOf" srcId="{65B97CB7-DDF7-4AA1-94F0-E09E608BFB99}" destId="{690D8086-E241-435B-ABDA-5EE6D09864C8}" srcOrd="0" destOrd="0" presId="urn:microsoft.com/office/officeart/2005/8/layout/orgChart1"/>
    <dgm:cxn modelId="{4E96F1D1-D669-4D30-AF32-E1B889168E98}" type="presOf" srcId="{A48986EE-03CD-488A-BD65-34C12456525C}" destId="{8B9C8DB0-FE8F-428C-B722-278BF2A36086}" srcOrd="0" destOrd="0" presId="urn:microsoft.com/office/officeart/2005/8/layout/orgChart1"/>
    <dgm:cxn modelId="{4139C981-E232-4D18-8E21-286D09CF2497}" type="presOf" srcId="{C73A36DF-C15A-49FE-8065-C4C4EBC94AFD}" destId="{D2E40FE6-2989-48FD-98E0-B15FD4605621}" srcOrd="0" destOrd="0" presId="urn:microsoft.com/office/officeart/2005/8/layout/orgChart1"/>
    <dgm:cxn modelId="{70C6CDC1-8702-4A53-A5EF-D15540B1155D}" srcId="{A48986EE-03CD-488A-BD65-34C12456525C}" destId="{65B97CB7-DDF7-4AA1-94F0-E09E608BFB99}" srcOrd="1" destOrd="0" parTransId="{4D26054C-F7C4-41E2-982F-736F16882989}" sibTransId="{7E17881C-D3A2-4048-8198-DCE7207A64AE}"/>
    <dgm:cxn modelId="{5F12BABB-8E5E-4504-BEF0-440DC2C170D7}" type="presOf" srcId="{38F41567-8A8A-49F3-B3AC-4B5CA2F31CFE}" destId="{F82E5073-1DE8-40F3-A0C8-B9312FCC2865}" srcOrd="0" destOrd="0" presId="urn:microsoft.com/office/officeart/2005/8/layout/orgChart1"/>
    <dgm:cxn modelId="{712D50C7-BCE0-4806-8004-DCB6BB3B50F5}" type="presOf" srcId="{6C1E71D5-5B57-49C4-9564-77EF05AF44EA}" destId="{A873055E-B96A-434F-BB17-4835478647E4}" srcOrd="0" destOrd="0" presId="urn:microsoft.com/office/officeart/2005/8/layout/orgChart1"/>
    <dgm:cxn modelId="{78FFE1D8-FFE5-421C-B602-F1679E859E1D}" type="presOf" srcId="{BA8B6110-D7BE-45E7-8C02-CCB1C2ED2EB5}" destId="{D3069D36-F075-427E-9953-5F45A6F0E084}" srcOrd="0" destOrd="0" presId="urn:microsoft.com/office/officeart/2005/8/layout/orgChart1"/>
    <dgm:cxn modelId="{901F11B4-6497-4ADF-8CBD-87DC820BD13C}" type="presOf" srcId="{74489824-7216-4796-A3D2-3CC41754AE48}" destId="{5C0D79FC-18B4-42A0-923A-73180922D71F}" srcOrd="0" destOrd="0" presId="urn:microsoft.com/office/officeart/2005/8/layout/orgChart1"/>
    <dgm:cxn modelId="{C01B144D-B386-44AF-9C47-6767FF0FCFE4}" type="presOf" srcId="{BCCA3252-91E5-4628-BB10-C15F7BF1C055}" destId="{64211D1C-46AE-4FDA-845D-A924F512E181}" srcOrd="1" destOrd="0" presId="urn:microsoft.com/office/officeart/2005/8/layout/orgChart1"/>
    <dgm:cxn modelId="{77D55A68-A3EE-43D1-A9A1-7AD92FF239AB}" srcId="{A48986EE-03CD-488A-BD65-34C12456525C}" destId="{38F41567-8A8A-49F3-B3AC-4B5CA2F31CFE}" srcOrd="5" destOrd="0" parTransId="{F735C24F-DD1D-41F3-AACE-64F7A594CB16}" sibTransId="{D2CD01D8-4D4A-417A-8F0D-FE81B8758893}"/>
    <dgm:cxn modelId="{5872736D-FB51-4BCC-98D2-037FD1815AE2}" srcId="{A48986EE-03CD-488A-BD65-34C12456525C}" destId="{BCCA3252-91E5-4628-BB10-C15F7BF1C055}" srcOrd="4" destOrd="0" parTransId="{C73A36DF-C15A-49FE-8065-C4C4EBC94AFD}" sibTransId="{98D036F0-9127-4892-A105-E30F5F86C42B}"/>
    <dgm:cxn modelId="{12A3A241-4046-4EE2-AAD9-88FB3E6BAF7B}" type="presOf" srcId="{74489824-7216-4796-A3D2-3CC41754AE48}" destId="{5C85CC26-EBEA-4DEB-A8F2-6EF3225AA5AD}" srcOrd="1" destOrd="0" presId="urn:microsoft.com/office/officeart/2005/8/layout/orgChart1"/>
    <dgm:cxn modelId="{28D081B2-1588-441F-8721-865D29F80314}" type="presOf" srcId="{38F41567-8A8A-49F3-B3AC-4B5CA2F31CFE}" destId="{00640BDF-B4B5-4A0B-A217-7E916EA84D7D}" srcOrd="1" destOrd="0" presId="urn:microsoft.com/office/officeart/2005/8/layout/orgChart1"/>
    <dgm:cxn modelId="{97736516-E41F-4692-A375-7768BEAA155A}" type="presOf" srcId="{AD39EEB3-E813-451C-B23E-FE4E4BA76331}" destId="{69C0FEC7-1CE8-4DB1-902F-673BDE8847A4}" srcOrd="1" destOrd="0" presId="urn:microsoft.com/office/officeart/2005/8/layout/orgChart1"/>
    <dgm:cxn modelId="{7E2466A1-E8C0-44EB-BE2B-31456AFB3CC5}" type="presOf" srcId="{A48986EE-03CD-488A-BD65-34C12456525C}" destId="{3C5FE7D6-2899-4325-A1F2-C4D0380937A2}" srcOrd="1" destOrd="0" presId="urn:microsoft.com/office/officeart/2005/8/layout/orgChart1"/>
    <dgm:cxn modelId="{FE6AF6FD-2C44-4F09-BDC3-6DAD5C210F2B}" type="presOf" srcId="{F735C24F-DD1D-41F3-AACE-64F7A594CB16}" destId="{17082F14-08C5-4EE7-8FEA-45F0F1945766}" srcOrd="0" destOrd="0" presId="urn:microsoft.com/office/officeart/2005/8/layout/orgChart1"/>
    <dgm:cxn modelId="{83AB7938-FCB9-401E-B9F1-9FBFE6D9E263}" type="presOf" srcId="{4D26054C-F7C4-41E2-982F-736F16882989}" destId="{513FFE9A-7D3B-4C83-B0DF-ACC844B9DD63}" srcOrd="0" destOrd="0" presId="urn:microsoft.com/office/officeart/2005/8/layout/orgChart1"/>
    <dgm:cxn modelId="{D4238AAF-AA65-4E04-85D6-EA6371D7AE29}" type="presOf" srcId="{BCCA3252-91E5-4628-BB10-C15F7BF1C055}" destId="{180B4271-F326-4886-8E17-A984D1B7A28F}" srcOrd="0" destOrd="0" presId="urn:microsoft.com/office/officeart/2005/8/layout/orgChart1"/>
    <dgm:cxn modelId="{9A70A36D-03AF-4D07-A83C-30E0568C33C8}" type="presParOf" srcId="{7B323158-C378-4601-88EA-786202CDE717}" destId="{9887A30C-7C04-43B1-9C40-0B29E422552F}" srcOrd="0" destOrd="0" presId="urn:microsoft.com/office/officeart/2005/8/layout/orgChart1"/>
    <dgm:cxn modelId="{AD9C66F1-9F9D-42CD-8FDC-131EB17E8001}" type="presParOf" srcId="{9887A30C-7C04-43B1-9C40-0B29E422552F}" destId="{4BFF9C5E-6EF1-472C-81D6-6405FAFE0000}" srcOrd="0" destOrd="0" presId="urn:microsoft.com/office/officeart/2005/8/layout/orgChart1"/>
    <dgm:cxn modelId="{2A2CE159-2879-47DF-A02E-E7EB35751F8A}" type="presParOf" srcId="{4BFF9C5E-6EF1-472C-81D6-6405FAFE0000}" destId="{8B9C8DB0-FE8F-428C-B722-278BF2A36086}" srcOrd="0" destOrd="0" presId="urn:microsoft.com/office/officeart/2005/8/layout/orgChart1"/>
    <dgm:cxn modelId="{06DC32A1-DE6E-46D0-9485-3B463D88DBEA}" type="presParOf" srcId="{4BFF9C5E-6EF1-472C-81D6-6405FAFE0000}" destId="{3C5FE7D6-2899-4325-A1F2-C4D0380937A2}" srcOrd="1" destOrd="0" presId="urn:microsoft.com/office/officeart/2005/8/layout/orgChart1"/>
    <dgm:cxn modelId="{496F7383-E915-4B8D-8083-CE35B8085A5A}" type="presParOf" srcId="{9887A30C-7C04-43B1-9C40-0B29E422552F}" destId="{CDB68D1B-B417-4AE1-B49C-ED4CD7D42C73}" srcOrd="1" destOrd="0" presId="urn:microsoft.com/office/officeart/2005/8/layout/orgChart1"/>
    <dgm:cxn modelId="{95536D08-5AD1-4582-AE13-FBB90E7EDE65}" type="presParOf" srcId="{CDB68D1B-B417-4AE1-B49C-ED4CD7D42C73}" destId="{D3069D36-F075-427E-9953-5F45A6F0E084}" srcOrd="0" destOrd="0" presId="urn:microsoft.com/office/officeart/2005/8/layout/orgChart1"/>
    <dgm:cxn modelId="{461CD955-6CE0-4378-BDD6-24650397A48B}" type="presParOf" srcId="{CDB68D1B-B417-4AE1-B49C-ED4CD7D42C73}" destId="{B129E3C3-ABCF-4577-AC2E-8D9FFA05541D}" srcOrd="1" destOrd="0" presId="urn:microsoft.com/office/officeart/2005/8/layout/orgChart1"/>
    <dgm:cxn modelId="{1C1B2E0D-7AF7-4A39-A8CA-D32A844AB054}" type="presParOf" srcId="{B129E3C3-ABCF-4577-AC2E-8D9FFA05541D}" destId="{AB476AD3-95C3-4806-B396-0FC02C214ED0}" srcOrd="0" destOrd="0" presId="urn:microsoft.com/office/officeart/2005/8/layout/orgChart1"/>
    <dgm:cxn modelId="{3F0B3435-97BA-44BD-A320-36B044D2D8DC}" type="presParOf" srcId="{AB476AD3-95C3-4806-B396-0FC02C214ED0}" destId="{8572BEFF-805B-4D2A-805D-10C6C383E366}" srcOrd="0" destOrd="0" presId="urn:microsoft.com/office/officeart/2005/8/layout/orgChart1"/>
    <dgm:cxn modelId="{0E266604-03FC-4A5D-BBD1-4B3950F520E8}" type="presParOf" srcId="{AB476AD3-95C3-4806-B396-0FC02C214ED0}" destId="{69C0FEC7-1CE8-4DB1-902F-673BDE8847A4}" srcOrd="1" destOrd="0" presId="urn:microsoft.com/office/officeart/2005/8/layout/orgChart1"/>
    <dgm:cxn modelId="{29AB411C-91F6-4902-A127-30DF5CF006D5}" type="presParOf" srcId="{B129E3C3-ABCF-4577-AC2E-8D9FFA05541D}" destId="{17BDD670-6F94-4B42-A64F-1C16D5DA0802}" srcOrd="1" destOrd="0" presId="urn:microsoft.com/office/officeart/2005/8/layout/orgChart1"/>
    <dgm:cxn modelId="{754C0FD8-EB42-4D92-80DB-14BCE663CA25}" type="presParOf" srcId="{B129E3C3-ABCF-4577-AC2E-8D9FFA05541D}" destId="{5F9DBD24-4238-4223-B35D-49671FA5C1B4}" srcOrd="2" destOrd="0" presId="urn:microsoft.com/office/officeart/2005/8/layout/orgChart1"/>
    <dgm:cxn modelId="{20F90CC3-E1AE-4F75-BBFE-D76118BFE298}" type="presParOf" srcId="{CDB68D1B-B417-4AE1-B49C-ED4CD7D42C73}" destId="{513FFE9A-7D3B-4C83-B0DF-ACC844B9DD63}" srcOrd="2" destOrd="0" presId="urn:microsoft.com/office/officeart/2005/8/layout/orgChart1"/>
    <dgm:cxn modelId="{4E9A2C03-019C-41D0-BCC4-2A2E6FEC73DD}" type="presParOf" srcId="{CDB68D1B-B417-4AE1-B49C-ED4CD7D42C73}" destId="{6E8AF325-522A-43B5-8A7C-40460D3C8B96}" srcOrd="3" destOrd="0" presId="urn:microsoft.com/office/officeart/2005/8/layout/orgChart1"/>
    <dgm:cxn modelId="{F071BB74-4C15-471B-AAEE-F2C7121FB4E4}" type="presParOf" srcId="{6E8AF325-522A-43B5-8A7C-40460D3C8B96}" destId="{D70AA9DB-407F-47C1-9D8B-E80C229898B1}" srcOrd="0" destOrd="0" presId="urn:microsoft.com/office/officeart/2005/8/layout/orgChart1"/>
    <dgm:cxn modelId="{5A6D4DFF-FF25-4DB7-869C-E37D775C035C}" type="presParOf" srcId="{D70AA9DB-407F-47C1-9D8B-E80C229898B1}" destId="{690D8086-E241-435B-ABDA-5EE6D09864C8}" srcOrd="0" destOrd="0" presId="urn:microsoft.com/office/officeart/2005/8/layout/orgChart1"/>
    <dgm:cxn modelId="{9D3BEE5B-8153-4440-9ACF-A730262F7E46}" type="presParOf" srcId="{D70AA9DB-407F-47C1-9D8B-E80C229898B1}" destId="{ECB7E890-0B4E-48E8-BBFE-1E8C8755B23B}" srcOrd="1" destOrd="0" presId="urn:microsoft.com/office/officeart/2005/8/layout/orgChart1"/>
    <dgm:cxn modelId="{C8ADE7AE-2A9E-40C1-A596-3A9B0E62564F}" type="presParOf" srcId="{6E8AF325-522A-43B5-8A7C-40460D3C8B96}" destId="{1DCA10A5-85E6-4EDF-8F9E-6B660B8C7232}" srcOrd="1" destOrd="0" presId="urn:microsoft.com/office/officeart/2005/8/layout/orgChart1"/>
    <dgm:cxn modelId="{B68E5BFF-F00D-4118-9D5B-C2F75D0502F9}" type="presParOf" srcId="{6E8AF325-522A-43B5-8A7C-40460D3C8B96}" destId="{B90CD539-29CF-439D-9888-A316D7E27780}" srcOrd="2" destOrd="0" presId="urn:microsoft.com/office/officeart/2005/8/layout/orgChart1"/>
    <dgm:cxn modelId="{AB341B64-4A64-446B-AE60-90EB73B0FD82}" type="presParOf" srcId="{CDB68D1B-B417-4AE1-B49C-ED4CD7D42C73}" destId="{A873055E-B96A-434F-BB17-4835478647E4}" srcOrd="4" destOrd="0" presId="urn:microsoft.com/office/officeart/2005/8/layout/orgChart1"/>
    <dgm:cxn modelId="{775D915D-B2E9-4650-A8CF-32A06FD6CE03}" type="presParOf" srcId="{CDB68D1B-B417-4AE1-B49C-ED4CD7D42C73}" destId="{B0E91445-8150-470D-B4F9-645E472F0322}" srcOrd="5" destOrd="0" presId="urn:microsoft.com/office/officeart/2005/8/layout/orgChart1"/>
    <dgm:cxn modelId="{76ACCC1B-3A8F-4F7D-93A0-ADC3EE8527BF}" type="presParOf" srcId="{B0E91445-8150-470D-B4F9-645E472F0322}" destId="{DFA5C8C2-5248-4C7F-AF30-A298E29553CC}" srcOrd="0" destOrd="0" presId="urn:microsoft.com/office/officeart/2005/8/layout/orgChart1"/>
    <dgm:cxn modelId="{DC3D4F07-5FF3-4051-A9AF-A44FCB62E1C1}" type="presParOf" srcId="{DFA5C8C2-5248-4C7F-AF30-A298E29553CC}" destId="{5C0D79FC-18B4-42A0-923A-73180922D71F}" srcOrd="0" destOrd="0" presId="urn:microsoft.com/office/officeart/2005/8/layout/orgChart1"/>
    <dgm:cxn modelId="{C7F2A4A6-AED5-4293-80F9-B421BBC1B467}" type="presParOf" srcId="{DFA5C8C2-5248-4C7F-AF30-A298E29553CC}" destId="{5C85CC26-EBEA-4DEB-A8F2-6EF3225AA5AD}" srcOrd="1" destOrd="0" presId="urn:microsoft.com/office/officeart/2005/8/layout/orgChart1"/>
    <dgm:cxn modelId="{15E2975E-BC7D-41C8-88E5-7D2E8A6A8418}" type="presParOf" srcId="{B0E91445-8150-470D-B4F9-645E472F0322}" destId="{51FFE7BA-2581-49FF-ADF6-C3298A60AE00}" srcOrd="1" destOrd="0" presId="urn:microsoft.com/office/officeart/2005/8/layout/orgChart1"/>
    <dgm:cxn modelId="{6DB54FCA-77AD-479B-B455-E908877255D4}" type="presParOf" srcId="{B0E91445-8150-470D-B4F9-645E472F0322}" destId="{0AAB8F1B-F46B-41D2-849F-31C8BBABA03C}" srcOrd="2" destOrd="0" presId="urn:microsoft.com/office/officeart/2005/8/layout/orgChart1"/>
    <dgm:cxn modelId="{96AB22A4-8F11-449D-B6E1-FA48015C3B90}" type="presParOf" srcId="{CDB68D1B-B417-4AE1-B49C-ED4CD7D42C73}" destId="{03CF1362-2E4D-4E3F-ABC3-5884E5DAD27C}" srcOrd="6" destOrd="0" presId="urn:microsoft.com/office/officeart/2005/8/layout/orgChart1"/>
    <dgm:cxn modelId="{897397E7-4D53-40ED-884F-111969EA17C0}" type="presParOf" srcId="{CDB68D1B-B417-4AE1-B49C-ED4CD7D42C73}" destId="{28DAE8FE-53A1-4B69-8737-CF80D8F5429E}" srcOrd="7" destOrd="0" presId="urn:microsoft.com/office/officeart/2005/8/layout/orgChart1"/>
    <dgm:cxn modelId="{0C561B37-D923-484D-9A75-E76F1D6E63E0}" type="presParOf" srcId="{28DAE8FE-53A1-4B69-8737-CF80D8F5429E}" destId="{1CA0ACB2-54D3-448E-A2EE-BEBD11991629}" srcOrd="0" destOrd="0" presId="urn:microsoft.com/office/officeart/2005/8/layout/orgChart1"/>
    <dgm:cxn modelId="{9DA9BF18-0459-4EE8-AA1E-AF090FDE3806}" type="presParOf" srcId="{1CA0ACB2-54D3-448E-A2EE-BEBD11991629}" destId="{0D15FA0A-E9DD-43F2-9DDB-A5A35BEB37AC}" srcOrd="0" destOrd="0" presId="urn:microsoft.com/office/officeart/2005/8/layout/orgChart1"/>
    <dgm:cxn modelId="{4284A75B-0887-42FB-9F1C-0CAA3999CAB3}" type="presParOf" srcId="{1CA0ACB2-54D3-448E-A2EE-BEBD11991629}" destId="{7C6145EE-B9D4-4E8B-9BAA-AB5C56518103}" srcOrd="1" destOrd="0" presId="urn:microsoft.com/office/officeart/2005/8/layout/orgChart1"/>
    <dgm:cxn modelId="{0DA0891E-63B2-45AD-8E3B-0F698DBEE68A}" type="presParOf" srcId="{28DAE8FE-53A1-4B69-8737-CF80D8F5429E}" destId="{2B9B2D53-E4D5-4BE3-AEAF-0B1B937CB556}" srcOrd="1" destOrd="0" presId="urn:microsoft.com/office/officeart/2005/8/layout/orgChart1"/>
    <dgm:cxn modelId="{381BBDBB-C780-4AC2-A164-BCC494EE1122}" type="presParOf" srcId="{28DAE8FE-53A1-4B69-8737-CF80D8F5429E}" destId="{061AF055-49F1-4F01-B094-38EBA573FB5E}" srcOrd="2" destOrd="0" presId="urn:microsoft.com/office/officeart/2005/8/layout/orgChart1"/>
    <dgm:cxn modelId="{F727F2D3-E927-49DF-BA09-DC1C01E3372B}" type="presParOf" srcId="{CDB68D1B-B417-4AE1-B49C-ED4CD7D42C73}" destId="{D2E40FE6-2989-48FD-98E0-B15FD4605621}" srcOrd="8" destOrd="0" presId="urn:microsoft.com/office/officeart/2005/8/layout/orgChart1"/>
    <dgm:cxn modelId="{AF2F6D69-C7BA-422F-AF64-2260C006F0CD}" type="presParOf" srcId="{CDB68D1B-B417-4AE1-B49C-ED4CD7D42C73}" destId="{9243B94F-DDE2-4528-80E0-CFF1CA514D94}" srcOrd="9" destOrd="0" presId="urn:microsoft.com/office/officeart/2005/8/layout/orgChart1"/>
    <dgm:cxn modelId="{206E0CBA-A5CD-4291-8B74-508E62B15FD0}" type="presParOf" srcId="{9243B94F-DDE2-4528-80E0-CFF1CA514D94}" destId="{2319EEE6-D282-4D41-A183-FDFF2988D922}" srcOrd="0" destOrd="0" presId="urn:microsoft.com/office/officeart/2005/8/layout/orgChart1"/>
    <dgm:cxn modelId="{FC9686DF-5DAF-4974-A745-DDF3A67B4839}" type="presParOf" srcId="{2319EEE6-D282-4D41-A183-FDFF2988D922}" destId="{180B4271-F326-4886-8E17-A984D1B7A28F}" srcOrd="0" destOrd="0" presId="urn:microsoft.com/office/officeart/2005/8/layout/orgChart1"/>
    <dgm:cxn modelId="{290C45C3-DCBD-4494-A6A3-45A716757C3E}" type="presParOf" srcId="{2319EEE6-D282-4D41-A183-FDFF2988D922}" destId="{64211D1C-46AE-4FDA-845D-A924F512E181}" srcOrd="1" destOrd="0" presId="urn:microsoft.com/office/officeart/2005/8/layout/orgChart1"/>
    <dgm:cxn modelId="{B081FBD1-0CFC-416B-BBBD-029C035BD097}" type="presParOf" srcId="{9243B94F-DDE2-4528-80E0-CFF1CA514D94}" destId="{573FAE9B-2E69-4FD3-8BEB-84674AC795BA}" srcOrd="1" destOrd="0" presId="urn:microsoft.com/office/officeart/2005/8/layout/orgChart1"/>
    <dgm:cxn modelId="{5B62CD36-8DC0-4669-A06E-244146FE30C9}" type="presParOf" srcId="{9243B94F-DDE2-4528-80E0-CFF1CA514D94}" destId="{533C7678-9A18-4AFF-A15C-A47DC1955354}" srcOrd="2" destOrd="0" presId="urn:microsoft.com/office/officeart/2005/8/layout/orgChart1"/>
    <dgm:cxn modelId="{BBCC9C9B-4323-456E-A1CA-AB9AC5CCD473}" type="presParOf" srcId="{CDB68D1B-B417-4AE1-B49C-ED4CD7D42C73}" destId="{17082F14-08C5-4EE7-8FEA-45F0F1945766}" srcOrd="10" destOrd="0" presId="urn:microsoft.com/office/officeart/2005/8/layout/orgChart1"/>
    <dgm:cxn modelId="{D794A0F3-506A-46B7-9E04-9111050F3930}" type="presParOf" srcId="{CDB68D1B-B417-4AE1-B49C-ED4CD7D42C73}" destId="{84375EE0-B874-46A9-B058-886CA7CE4B9B}" srcOrd="11" destOrd="0" presId="urn:microsoft.com/office/officeart/2005/8/layout/orgChart1"/>
    <dgm:cxn modelId="{85E901B7-0EC6-471D-8EE9-42956A284FC8}" type="presParOf" srcId="{84375EE0-B874-46A9-B058-886CA7CE4B9B}" destId="{268EEFB3-E9EA-4C88-B2EA-53766A8368AC}" srcOrd="0" destOrd="0" presId="urn:microsoft.com/office/officeart/2005/8/layout/orgChart1"/>
    <dgm:cxn modelId="{BBFA8361-C75C-4603-84E8-6CA612C77FE2}" type="presParOf" srcId="{268EEFB3-E9EA-4C88-B2EA-53766A8368AC}" destId="{F82E5073-1DE8-40F3-A0C8-B9312FCC2865}" srcOrd="0" destOrd="0" presId="urn:microsoft.com/office/officeart/2005/8/layout/orgChart1"/>
    <dgm:cxn modelId="{235368C8-F072-415E-BF24-B75B30E532E1}" type="presParOf" srcId="{268EEFB3-E9EA-4C88-B2EA-53766A8368AC}" destId="{00640BDF-B4B5-4A0B-A217-7E916EA84D7D}" srcOrd="1" destOrd="0" presId="urn:microsoft.com/office/officeart/2005/8/layout/orgChart1"/>
    <dgm:cxn modelId="{A4A98E43-E9FD-4D39-AC08-06813BB7161A}" type="presParOf" srcId="{84375EE0-B874-46A9-B058-886CA7CE4B9B}" destId="{D157D7CE-C855-4846-A09B-5C19CC53EA22}" srcOrd="1" destOrd="0" presId="urn:microsoft.com/office/officeart/2005/8/layout/orgChart1"/>
    <dgm:cxn modelId="{2CAD718C-5203-477E-B91F-F372154DAE0B}" type="presParOf" srcId="{84375EE0-B874-46A9-B058-886CA7CE4B9B}" destId="{DC1F159C-7604-4FAD-9844-CFC8FD082DB6}" srcOrd="2" destOrd="0" presId="urn:microsoft.com/office/officeart/2005/8/layout/orgChart1"/>
    <dgm:cxn modelId="{9294FDB5-B266-4CE4-B71E-684196D9FC5E}" type="presParOf" srcId="{9887A30C-7C04-43B1-9C40-0B29E422552F}" destId="{25B6960E-4ECD-49AA-B911-F3C762605E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A6FC2A0-A6B8-4C2C-BD23-75630B2BB71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2F31DE7-A070-478E-9984-7BF79C05EB1C}">
      <dgm:prSet phldrT="[文字]" custT="1"/>
      <dgm:spPr/>
      <dgm:t>
        <a:bodyPr/>
        <a:lstStyle/>
        <a:p>
          <a:r>
            <a:rPr lang="ja-JP" altLang="en-US" sz="2400" dirty="0" smtClean="0"/>
            <a:t>面倒見がよい大学</a:t>
          </a:r>
          <a:r>
            <a:rPr lang="en-US" altLang="ja-JP" sz="2400" dirty="0" smtClean="0"/>
            <a:t>7</a:t>
          </a:r>
          <a:r>
            <a:rPr lang="ja-JP" altLang="en-US" sz="2400" dirty="0" smtClean="0"/>
            <a:t>位</a:t>
          </a:r>
          <a:endParaRPr lang="zh-TW" altLang="en-US" sz="2400" dirty="0"/>
        </a:p>
      </dgm:t>
    </dgm:pt>
    <dgm:pt modelId="{157256AA-ECFD-42F2-BF6F-906E1D4E0FA6}" type="parTrans" cxnId="{9A53AB4A-CF7D-4D48-BA01-EB9F355F3004}">
      <dgm:prSet/>
      <dgm:spPr/>
      <dgm:t>
        <a:bodyPr/>
        <a:lstStyle/>
        <a:p>
          <a:endParaRPr lang="zh-TW" altLang="en-US"/>
        </a:p>
      </dgm:t>
    </dgm:pt>
    <dgm:pt modelId="{E2E308C8-B98A-482A-946C-5675A080D7B7}" type="sibTrans" cxnId="{9A53AB4A-CF7D-4D48-BA01-EB9F355F3004}">
      <dgm:prSet/>
      <dgm:spPr/>
      <dgm:t>
        <a:bodyPr/>
        <a:lstStyle/>
        <a:p>
          <a:endParaRPr lang="zh-TW" altLang="en-US"/>
        </a:p>
      </dgm:t>
    </dgm:pt>
    <dgm:pt modelId="{DF7F76E1-1170-4318-BE93-C87B044D32C8}">
      <dgm:prSet phldrT="[文字]" custT="1"/>
      <dgm:spPr/>
      <dgm:t>
        <a:bodyPr/>
        <a:lstStyle/>
        <a:p>
          <a:r>
            <a:rPr lang="ja-JP" altLang="en-US" sz="2400" dirty="0" smtClean="0"/>
            <a:t>就職に力を入れている大学</a:t>
          </a:r>
          <a:r>
            <a:rPr lang="en-US" altLang="ja-JP" sz="2400" dirty="0" smtClean="0"/>
            <a:t>8</a:t>
          </a:r>
          <a:r>
            <a:rPr lang="ja-JP" altLang="en-US" sz="2400" dirty="0" smtClean="0"/>
            <a:t>位</a:t>
          </a:r>
          <a:endParaRPr lang="zh-TW" altLang="en-US" sz="2400" dirty="0"/>
        </a:p>
      </dgm:t>
    </dgm:pt>
    <dgm:pt modelId="{B53086C0-7495-468D-8F8A-F03549B8B78E}" type="parTrans" cxnId="{CFFAE0AE-901E-4E51-9753-9B6803BA9104}">
      <dgm:prSet/>
      <dgm:spPr/>
      <dgm:t>
        <a:bodyPr/>
        <a:lstStyle/>
        <a:p>
          <a:endParaRPr lang="zh-TW" altLang="en-US"/>
        </a:p>
      </dgm:t>
    </dgm:pt>
    <dgm:pt modelId="{5D21F79A-27D0-4DB8-A9D5-C0E623778315}" type="sibTrans" cxnId="{CFFAE0AE-901E-4E51-9753-9B6803BA9104}">
      <dgm:prSet/>
      <dgm:spPr/>
      <dgm:t>
        <a:bodyPr/>
        <a:lstStyle/>
        <a:p>
          <a:endParaRPr lang="zh-TW" altLang="en-US"/>
        </a:p>
      </dgm:t>
    </dgm:pt>
    <dgm:pt modelId="{0D2552DF-1867-4ACA-B086-6FB381ABC268}">
      <dgm:prSet phldrT="[文字]" custT="1"/>
      <dgm:spPr/>
      <dgm:t>
        <a:bodyPr/>
        <a:lstStyle/>
        <a:p>
          <a:r>
            <a:rPr lang="ja-JP" altLang="en-US" sz="2400" dirty="0" smtClean="0"/>
            <a:t>教育力が高い大学</a:t>
          </a:r>
          <a:r>
            <a:rPr lang="en-US" altLang="ja-JP" sz="2400" dirty="0" smtClean="0"/>
            <a:t>25</a:t>
          </a:r>
          <a:r>
            <a:rPr lang="ja-JP" altLang="en-US" sz="2400" dirty="0" smtClean="0"/>
            <a:t>位</a:t>
          </a:r>
          <a:endParaRPr lang="zh-TW" altLang="en-US" sz="2400" dirty="0"/>
        </a:p>
      </dgm:t>
    </dgm:pt>
    <dgm:pt modelId="{62B9A8ED-1856-4F8B-ADC0-E308280403D4}" type="parTrans" cxnId="{DC4E1CE1-32A1-4544-B375-815DC74C68F1}">
      <dgm:prSet/>
      <dgm:spPr/>
      <dgm:t>
        <a:bodyPr/>
        <a:lstStyle/>
        <a:p>
          <a:endParaRPr lang="zh-TW" altLang="en-US"/>
        </a:p>
      </dgm:t>
    </dgm:pt>
    <dgm:pt modelId="{4115E0B8-8072-4718-84DF-87A7D63CF8E3}" type="sibTrans" cxnId="{DC4E1CE1-32A1-4544-B375-815DC74C68F1}">
      <dgm:prSet/>
      <dgm:spPr/>
      <dgm:t>
        <a:bodyPr/>
        <a:lstStyle/>
        <a:p>
          <a:endParaRPr lang="zh-TW" altLang="en-US"/>
        </a:p>
      </dgm:t>
    </dgm:pt>
    <dgm:pt modelId="{115888CC-EC1E-4E28-9BB1-AE5AE3A60121}">
      <dgm:prSet phldrT="[文字]" custT="1"/>
      <dgm:spPr/>
      <dgm:t>
        <a:bodyPr/>
        <a:lstStyle/>
        <a:p>
          <a:r>
            <a:rPr lang="ja-JP" altLang="en-US" sz="2400" dirty="0" smtClean="0"/>
            <a:t>入学後、生徒を延ばしてくれる大学</a:t>
          </a:r>
          <a:r>
            <a:rPr lang="en-US" altLang="ja-JP" sz="2400" dirty="0" smtClean="0"/>
            <a:t>25</a:t>
          </a:r>
          <a:r>
            <a:rPr lang="ja-JP" altLang="en-US" sz="2400" dirty="0" smtClean="0"/>
            <a:t>位（東京大、京都大）</a:t>
          </a:r>
          <a:endParaRPr lang="zh-TW" altLang="en-US" sz="2400" dirty="0"/>
        </a:p>
      </dgm:t>
    </dgm:pt>
    <dgm:pt modelId="{EBE34388-4D95-4D60-95A2-ECCE3C4B8DFF}" type="parTrans" cxnId="{900EBE55-8081-4BF8-BEB7-2753C3CD757B}">
      <dgm:prSet/>
      <dgm:spPr/>
      <dgm:t>
        <a:bodyPr/>
        <a:lstStyle/>
        <a:p>
          <a:endParaRPr lang="zh-TW" altLang="en-US"/>
        </a:p>
      </dgm:t>
    </dgm:pt>
    <dgm:pt modelId="{E876A7FB-ABA2-45C3-AC23-0B3E5D0A66AD}" type="sibTrans" cxnId="{900EBE55-8081-4BF8-BEB7-2753C3CD757B}">
      <dgm:prSet/>
      <dgm:spPr/>
      <dgm:t>
        <a:bodyPr/>
        <a:lstStyle/>
        <a:p>
          <a:endParaRPr lang="zh-TW" altLang="en-US"/>
        </a:p>
      </dgm:t>
    </dgm:pt>
    <dgm:pt modelId="{A22D1C8D-92EC-4002-8056-3BBEB1E4DEC8}" type="pres">
      <dgm:prSet presAssocID="{7A6FC2A0-A6B8-4C2C-BD23-75630B2BB71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E858EFE-A09B-4F8B-96EE-C0C695C7CCB6}" type="pres">
      <dgm:prSet presAssocID="{B2F31DE7-A070-478E-9984-7BF79C05EB1C}" presName="parentLin" presStyleCnt="0"/>
      <dgm:spPr/>
    </dgm:pt>
    <dgm:pt modelId="{05AD1CF7-20EF-4143-AB62-46590ECD68DE}" type="pres">
      <dgm:prSet presAssocID="{B2F31DE7-A070-478E-9984-7BF79C05EB1C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2D5CDA99-202A-4AE9-BD24-6AC00043D2DC}" type="pres">
      <dgm:prSet presAssocID="{B2F31DE7-A070-478E-9984-7BF79C05EB1C}" presName="parentText" presStyleLbl="node1" presStyleIdx="0" presStyleCnt="4" custLinFactNeighborX="-6429" custLinFactNeighborY="1584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B59140-143B-4DC1-813E-327DCA73A87D}" type="pres">
      <dgm:prSet presAssocID="{B2F31DE7-A070-478E-9984-7BF79C05EB1C}" presName="negativeSpace" presStyleCnt="0"/>
      <dgm:spPr/>
    </dgm:pt>
    <dgm:pt modelId="{86472A53-9A95-4002-BAE0-9E03AD4683AD}" type="pres">
      <dgm:prSet presAssocID="{B2F31DE7-A070-478E-9984-7BF79C05EB1C}" presName="childText" presStyleLbl="conFgAcc1" presStyleIdx="0" presStyleCnt="4">
        <dgm:presLayoutVars>
          <dgm:bulletEnabled val="1"/>
        </dgm:presLayoutVars>
      </dgm:prSet>
      <dgm:spPr/>
    </dgm:pt>
    <dgm:pt modelId="{57445A73-3694-445A-9513-4739F645D220}" type="pres">
      <dgm:prSet presAssocID="{E2E308C8-B98A-482A-946C-5675A080D7B7}" presName="spaceBetweenRectangles" presStyleCnt="0"/>
      <dgm:spPr/>
    </dgm:pt>
    <dgm:pt modelId="{B8265F2D-92E1-4CCE-B36F-D8F46D0421F5}" type="pres">
      <dgm:prSet presAssocID="{DF7F76E1-1170-4318-BE93-C87B044D32C8}" presName="parentLin" presStyleCnt="0"/>
      <dgm:spPr/>
    </dgm:pt>
    <dgm:pt modelId="{A4CFB7E2-5C88-4056-AD11-A652A6339934}" type="pres">
      <dgm:prSet presAssocID="{DF7F76E1-1170-4318-BE93-C87B044D32C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7F349ED1-8606-4177-991A-508D797C5772}" type="pres">
      <dgm:prSet presAssocID="{DF7F76E1-1170-4318-BE93-C87B044D32C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33A82C-C079-45D0-B46F-AA60D12F0567}" type="pres">
      <dgm:prSet presAssocID="{DF7F76E1-1170-4318-BE93-C87B044D32C8}" presName="negativeSpace" presStyleCnt="0"/>
      <dgm:spPr/>
    </dgm:pt>
    <dgm:pt modelId="{3B9E03CB-D42B-4C52-893B-9EC2E4B3348A}" type="pres">
      <dgm:prSet presAssocID="{DF7F76E1-1170-4318-BE93-C87B044D32C8}" presName="childText" presStyleLbl="conFgAcc1" presStyleIdx="1" presStyleCnt="4">
        <dgm:presLayoutVars>
          <dgm:bulletEnabled val="1"/>
        </dgm:presLayoutVars>
      </dgm:prSet>
      <dgm:spPr/>
    </dgm:pt>
    <dgm:pt modelId="{E91AD157-9E2B-43D6-AA26-3D92ED2AEF8F}" type="pres">
      <dgm:prSet presAssocID="{5D21F79A-27D0-4DB8-A9D5-C0E623778315}" presName="spaceBetweenRectangles" presStyleCnt="0"/>
      <dgm:spPr/>
    </dgm:pt>
    <dgm:pt modelId="{E1050A3C-346F-43A9-962A-9C59DADDD11A}" type="pres">
      <dgm:prSet presAssocID="{0D2552DF-1867-4ACA-B086-6FB381ABC268}" presName="parentLin" presStyleCnt="0"/>
      <dgm:spPr/>
    </dgm:pt>
    <dgm:pt modelId="{B09A1376-18FF-43CB-B151-9762417573C5}" type="pres">
      <dgm:prSet presAssocID="{0D2552DF-1867-4ACA-B086-6FB381ABC268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96C159DC-7FA7-46D1-8507-EB6E60FD2350}" type="pres">
      <dgm:prSet presAssocID="{0D2552DF-1867-4ACA-B086-6FB381ABC2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87A259-118F-4C89-BECC-BB6C954BB8F4}" type="pres">
      <dgm:prSet presAssocID="{0D2552DF-1867-4ACA-B086-6FB381ABC268}" presName="negativeSpace" presStyleCnt="0"/>
      <dgm:spPr/>
    </dgm:pt>
    <dgm:pt modelId="{861F158F-BA33-4026-BEA4-484B7C91E21C}" type="pres">
      <dgm:prSet presAssocID="{0D2552DF-1867-4ACA-B086-6FB381ABC268}" presName="childText" presStyleLbl="conFgAcc1" presStyleIdx="2" presStyleCnt="4">
        <dgm:presLayoutVars>
          <dgm:bulletEnabled val="1"/>
        </dgm:presLayoutVars>
      </dgm:prSet>
      <dgm:spPr/>
    </dgm:pt>
    <dgm:pt modelId="{EE0AB2B5-39A5-4BA6-9560-3F67444B06EE}" type="pres">
      <dgm:prSet presAssocID="{4115E0B8-8072-4718-84DF-87A7D63CF8E3}" presName="spaceBetweenRectangles" presStyleCnt="0"/>
      <dgm:spPr/>
    </dgm:pt>
    <dgm:pt modelId="{36B30FC5-71AE-4380-B22A-B9C1A7EDDBBC}" type="pres">
      <dgm:prSet presAssocID="{115888CC-EC1E-4E28-9BB1-AE5AE3A60121}" presName="parentLin" presStyleCnt="0"/>
      <dgm:spPr/>
    </dgm:pt>
    <dgm:pt modelId="{2007ED5F-37A8-4737-A170-094C4278872C}" type="pres">
      <dgm:prSet presAssocID="{115888CC-EC1E-4E28-9BB1-AE5AE3A60121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2A2BB8E-AE07-48C5-BA63-1DA4853BCA7C}" type="pres">
      <dgm:prSet presAssocID="{115888CC-EC1E-4E28-9BB1-AE5AE3A60121}" presName="parentText" presStyleLbl="node1" presStyleIdx="3" presStyleCnt="4" custScaleY="16457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19DFB0-AA97-4912-9B28-5EAF85415737}" type="pres">
      <dgm:prSet presAssocID="{115888CC-EC1E-4E28-9BB1-AE5AE3A60121}" presName="negativeSpace" presStyleCnt="0"/>
      <dgm:spPr/>
    </dgm:pt>
    <dgm:pt modelId="{97B25944-8BF8-4CA2-8D41-98E764AEB062}" type="pres">
      <dgm:prSet presAssocID="{115888CC-EC1E-4E28-9BB1-AE5AE3A601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60D7D6E-4D29-40CA-A00E-05C17002D018}" type="presOf" srcId="{DF7F76E1-1170-4318-BE93-C87B044D32C8}" destId="{A4CFB7E2-5C88-4056-AD11-A652A6339934}" srcOrd="0" destOrd="0" presId="urn:microsoft.com/office/officeart/2005/8/layout/list1"/>
    <dgm:cxn modelId="{DC4E1CE1-32A1-4544-B375-815DC74C68F1}" srcId="{7A6FC2A0-A6B8-4C2C-BD23-75630B2BB713}" destId="{0D2552DF-1867-4ACA-B086-6FB381ABC268}" srcOrd="2" destOrd="0" parTransId="{62B9A8ED-1856-4F8B-ADC0-E308280403D4}" sibTransId="{4115E0B8-8072-4718-84DF-87A7D63CF8E3}"/>
    <dgm:cxn modelId="{066F57DD-86C4-4C2B-9C33-B58C11DF214B}" type="presOf" srcId="{DF7F76E1-1170-4318-BE93-C87B044D32C8}" destId="{7F349ED1-8606-4177-991A-508D797C5772}" srcOrd="1" destOrd="0" presId="urn:microsoft.com/office/officeart/2005/8/layout/list1"/>
    <dgm:cxn modelId="{CFFAE0AE-901E-4E51-9753-9B6803BA9104}" srcId="{7A6FC2A0-A6B8-4C2C-BD23-75630B2BB713}" destId="{DF7F76E1-1170-4318-BE93-C87B044D32C8}" srcOrd="1" destOrd="0" parTransId="{B53086C0-7495-468D-8F8A-F03549B8B78E}" sibTransId="{5D21F79A-27D0-4DB8-A9D5-C0E623778315}"/>
    <dgm:cxn modelId="{7122DB6C-9FE5-475B-93B3-BC33BF0F8C00}" type="presOf" srcId="{115888CC-EC1E-4E28-9BB1-AE5AE3A60121}" destId="{2007ED5F-37A8-4737-A170-094C4278872C}" srcOrd="0" destOrd="0" presId="urn:microsoft.com/office/officeart/2005/8/layout/list1"/>
    <dgm:cxn modelId="{4A4BEB8A-99B6-40F9-953F-456B8AA332BE}" type="presOf" srcId="{7A6FC2A0-A6B8-4C2C-BD23-75630B2BB713}" destId="{A22D1C8D-92EC-4002-8056-3BBEB1E4DEC8}" srcOrd="0" destOrd="0" presId="urn:microsoft.com/office/officeart/2005/8/layout/list1"/>
    <dgm:cxn modelId="{B5714B8A-A120-416C-817C-F201CAF12759}" type="presOf" srcId="{B2F31DE7-A070-478E-9984-7BF79C05EB1C}" destId="{05AD1CF7-20EF-4143-AB62-46590ECD68DE}" srcOrd="0" destOrd="0" presId="urn:microsoft.com/office/officeart/2005/8/layout/list1"/>
    <dgm:cxn modelId="{900EBE55-8081-4BF8-BEB7-2753C3CD757B}" srcId="{7A6FC2A0-A6B8-4C2C-BD23-75630B2BB713}" destId="{115888CC-EC1E-4E28-9BB1-AE5AE3A60121}" srcOrd="3" destOrd="0" parTransId="{EBE34388-4D95-4D60-95A2-ECCE3C4B8DFF}" sibTransId="{E876A7FB-ABA2-45C3-AC23-0B3E5D0A66AD}"/>
    <dgm:cxn modelId="{64B2C654-09B4-422E-90BE-B8FA97D0A6C8}" type="presOf" srcId="{B2F31DE7-A070-478E-9984-7BF79C05EB1C}" destId="{2D5CDA99-202A-4AE9-BD24-6AC00043D2DC}" srcOrd="1" destOrd="0" presId="urn:microsoft.com/office/officeart/2005/8/layout/list1"/>
    <dgm:cxn modelId="{6705F2CB-3362-4285-BBE6-D4C9B675FB6F}" type="presOf" srcId="{115888CC-EC1E-4E28-9BB1-AE5AE3A60121}" destId="{32A2BB8E-AE07-48C5-BA63-1DA4853BCA7C}" srcOrd="1" destOrd="0" presId="urn:microsoft.com/office/officeart/2005/8/layout/list1"/>
    <dgm:cxn modelId="{9A53AB4A-CF7D-4D48-BA01-EB9F355F3004}" srcId="{7A6FC2A0-A6B8-4C2C-BD23-75630B2BB713}" destId="{B2F31DE7-A070-478E-9984-7BF79C05EB1C}" srcOrd="0" destOrd="0" parTransId="{157256AA-ECFD-42F2-BF6F-906E1D4E0FA6}" sibTransId="{E2E308C8-B98A-482A-946C-5675A080D7B7}"/>
    <dgm:cxn modelId="{4BAC09E5-41E7-4BCD-B691-5EE39C8DA06A}" type="presOf" srcId="{0D2552DF-1867-4ACA-B086-6FB381ABC268}" destId="{B09A1376-18FF-43CB-B151-9762417573C5}" srcOrd="0" destOrd="0" presId="urn:microsoft.com/office/officeart/2005/8/layout/list1"/>
    <dgm:cxn modelId="{1E552CF4-89AA-4BF7-9A77-FEBD00AC8398}" type="presOf" srcId="{0D2552DF-1867-4ACA-B086-6FB381ABC268}" destId="{96C159DC-7FA7-46D1-8507-EB6E60FD2350}" srcOrd="1" destOrd="0" presId="urn:microsoft.com/office/officeart/2005/8/layout/list1"/>
    <dgm:cxn modelId="{9E4CB920-C94D-4194-811C-CCE28283240D}" type="presParOf" srcId="{A22D1C8D-92EC-4002-8056-3BBEB1E4DEC8}" destId="{1E858EFE-A09B-4F8B-96EE-C0C695C7CCB6}" srcOrd="0" destOrd="0" presId="urn:microsoft.com/office/officeart/2005/8/layout/list1"/>
    <dgm:cxn modelId="{770DF9D6-5C66-4021-A306-A6CD67177FAA}" type="presParOf" srcId="{1E858EFE-A09B-4F8B-96EE-C0C695C7CCB6}" destId="{05AD1CF7-20EF-4143-AB62-46590ECD68DE}" srcOrd="0" destOrd="0" presId="urn:microsoft.com/office/officeart/2005/8/layout/list1"/>
    <dgm:cxn modelId="{E9B15CE3-153A-4AB9-A088-1F9C18B395E2}" type="presParOf" srcId="{1E858EFE-A09B-4F8B-96EE-C0C695C7CCB6}" destId="{2D5CDA99-202A-4AE9-BD24-6AC00043D2DC}" srcOrd="1" destOrd="0" presId="urn:microsoft.com/office/officeart/2005/8/layout/list1"/>
    <dgm:cxn modelId="{5AAF6B64-03C8-4D21-A000-B9A29E81ACFA}" type="presParOf" srcId="{A22D1C8D-92EC-4002-8056-3BBEB1E4DEC8}" destId="{81B59140-143B-4DC1-813E-327DCA73A87D}" srcOrd="1" destOrd="0" presId="urn:microsoft.com/office/officeart/2005/8/layout/list1"/>
    <dgm:cxn modelId="{1E24E43A-8198-4439-98F5-6FBC8A09BAF0}" type="presParOf" srcId="{A22D1C8D-92EC-4002-8056-3BBEB1E4DEC8}" destId="{86472A53-9A95-4002-BAE0-9E03AD4683AD}" srcOrd="2" destOrd="0" presId="urn:microsoft.com/office/officeart/2005/8/layout/list1"/>
    <dgm:cxn modelId="{00664066-1DD7-426E-A4CD-B1E5D868C69F}" type="presParOf" srcId="{A22D1C8D-92EC-4002-8056-3BBEB1E4DEC8}" destId="{57445A73-3694-445A-9513-4739F645D220}" srcOrd="3" destOrd="0" presId="urn:microsoft.com/office/officeart/2005/8/layout/list1"/>
    <dgm:cxn modelId="{BB77E687-96A4-433B-BCB3-684905FC4374}" type="presParOf" srcId="{A22D1C8D-92EC-4002-8056-3BBEB1E4DEC8}" destId="{B8265F2D-92E1-4CCE-B36F-D8F46D0421F5}" srcOrd="4" destOrd="0" presId="urn:microsoft.com/office/officeart/2005/8/layout/list1"/>
    <dgm:cxn modelId="{BDA4C5DF-73AF-4461-BBC5-7C00EDF4352D}" type="presParOf" srcId="{B8265F2D-92E1-4CCE-B36F-D8F46D0421F5}" destId="{A4CFB7E2-5C88-4056-AD11-A652A6339934}" srcOrd="0" destOrd="0" presId="urn:microsoft.com/office/officeart/2005/8/layout/list1"/>
    <dgm:cxn modelId="{D0EC9D89-FC96-4EF4-A1F6-A612D27E26C1}" type="presParOf" srcId="{B8265F2D-92E1-4CCE-B36F-D8F46D0421F5}" destId="{7F349ED1-8606-4177-991A-508D797C5772}" srcOrd="1" destOrd="0" presId="urn:microsoft.com/office/officeart/2005/8/layout/list1"/>
    <dgm:cxn modelId="{5F68C43F-9FCE-40BD-99BE-08F1FA8EC84D}" type="presParOf" srcId="{A22D1C8D-92EC-4002-8056-3BBEB1E4DEC8}" destId="{0933A82C-C079-45D0-B46F-AA60D12F0567}" srcOrd="5" destOrd="0" presId="urn:microsoft.com/office/officeart/2005/8/layout/list1"/>
    <dgm:cxn modelId="{529D133A-8C90-483F-9D9F-F8CD716D69DB}" type="presParOf" srcId="{A22D1C8D-92EC-4002-8056-3BBEB1E4DEC8}" destId="{3B9E03CB-D42B-4C52-893B-9EC2E4B3348A}" srcOrd="6" destOrd="0" presId="urn:microsoft.com/office/officeart/2005/8/layout/list1"/>
    <dgm:cxn modelId="{33A4F94B-AE43-4476-818A-9A9430CEF229}" type="presParOf" srcId="{A22D1C8D-92EC-4002-8056-3BBEB1E4DEC8}" destId="{E91AD157-9E2B-43D6-AA26-3D92ED2AEF8F}" srcOrd="7" destOrd="0" presId="urn:microsoft.com/office/officeart/2005/8/layout/list1"/>
    <dgm:cxn modelId="{9B7EE81B-2044-4DE6-9C92-C555511FCA65}" type="presParOf" srcId="{A22D1C8D-92EC-4002-8056-3BBEB1E4DEC8}" destId="{E1050A3C-346F-43A9-962A-9C59DADDD11A}" srcOrd="8" destOrd="0" presId="urn:microsoft.com/office/officeart/2005/8/layout/list1"/>
    <dgm:cxn modelId="{761AE52B-4B08-47DE-8E46-87695241DB0C}" type="presParOf" srcId="{E1050A3C-346F-43A9-962A-9C59DADDD11A}" destId="{B09A1376-18FF-43CB-B151-9762417573C5}" srcOrd="0" destOrd="0" presId="urn:microsoft.com/office/officeart/2005/8/layout/list1"/>
    <dgm:cxn modelId="{2C82A407-BA50-4880-AC00-6C9B95FE68FF}" type="presParOf" srcId="{E1050A3C-346F-43A9-962A-9C59DADDD11A}" destId="{96C159DC-7FA7-46D1-8507-EB6E60FD2350}" srcOrd="1" destOrd="0" presId="urn:microsoft.com/office/officeart/2005/8/layout/list1"/>
    <dgm:cxn modelId="{C9447E1A-E6DE-44C4-ACB1-7EF3D6C4AB69}" type="presParOf" srcId="{A22D1C8D-92EC-4002-8056-3BBEB1E4DEC8}" destId="{6687A259-118F-4C89-BECC-BB6C954BB8F4}" srcOrd="9" destOrd="0" presId="urn:microsoft.com/office/officeart/2005/8/layout/list1"/>
    <dgm:cxn modelId="{F28DAFFD-A72B-4270-A0C9-AF0EE5450914}" type="presParOf" srcId="{A22D1C8D-92EC-4002-8056-3BBEB1E4DEC8}" destId="{861F158F-BA33-4026-BEA4-484B7C91E21C}" srcOrd="10" destOrd="0" presId="urn:microsoft.com/office/officeart/2005/8/layout/list1"/>
    <dgm:cxn modelId="{B00D1497-1485-49C1-ACCF-737C50F30489}" type="presParOf" srcId="{A22D1C8D-92EC-4002-8056-3BBEB1E4DEC8}" destId="{EE0AB2B5-39A5-4BA6-9560-3F67444B06EE}" srcOrd="11" destOrd="0" presId="urn:microsoft.com/office/officeart/2005/8/layout/list1"/>
    <dgm:cxn modelId="{2D453710-ABC8-495F-B7BA-868BC8695EE8}" type="presParOf" srcId="{A22D1C8D-92EC-4002-8056-3BBEB1E4DEC8}" destId="{36B30FC5-71AE-4380-B22A-B9C1A7EDDBBC}" srcOrd="12" destOrd="0" presId="urn:microsoft.com/office/officeart/2005/8/layout/list1"/>
    <dgm:cxn modelId="{9276A8A1-5242-438F-8149-2530B6172A13}" type="presParOf" srcId="{36B30FC5-71AE-4380-B22A-B9C1A7EDDBBC}" destId="{2007ED5F-37A8-4737-A170-094C4278872C}" srcOrd="0" destOrd="0" presId="urn:microsoft.com/office/officeart/2005/8/layout/list1"/>
    <dgm:cxn modelId="{CAFA71D5-552E-4562-847F-A3CA6CFF338D}" type="presParOf" srcId="{36B30FC5-71AE-4380-B22A-B9C1A7EDDBBC}" destId="{32A2BB8E-AE07-48C5-BA63-1DA4853BCA7C}" srcOrd="1" destOrd="0" presId="urn:microsoft.com/office/officeart/2005/8/layout/list1"/>
    <dgm:cxn modelId="{9B5D1A73-578A-4199-ABB2-E89C71D84512}" type="presParOf" srcId="{A22D1C8D-92EC-4002-8056-3BBEB1E4DEC8}" destId="{AC19DFB0-AA97-4912-9B28-5EAF85415737}" srcOrd="13" destOrd="0" presId="urn:microsoft.com/office/officeart/2005/8/layout/list1"/>
    <dgm:cxn modelId="{84226738-190E-427A-A9CF-263BC2488B14}" type="presParOf" srcId="{A22D1C8D-92EC-4002-8056-3BBEB1E4DEC8}" destId="{97B25944-8BF8-4CA2-8D41-98E764AEB06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2252B-6CD1-461C-B401-A0A041FDDC87}">
      <dsp:nvSpPr>
        <dsp:cNvPr id="0" name=""/>
        <dsp:cNvSpPr/>
      </dsp:nvSpPr>
      <dsp:spPr>
        <a:xfrm>
          <a:off x="0" y="439279"/>
          <a:ext cx="91236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AB6D2-51EF-4B06-8AA6-D637EC963216}">
      <dsp:nvSpPr>
        <dsp:cNvPr id="0" name=""/>
        <dsp:cNvSpPr/>
      </dsp:nvSpPr>
      <dsp:spPr>
        <a:xfrm>
          <a:off x="456184" y="55519"/>
          <a:ext cx="7902750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97" tIns="0" rIns="24139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應用日語學系學生 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大二在籍學生</a:t>
          </a:r>
          <a:r>
            <a:rPr lang="en-US" altLang="zh-TW" sz="24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altLang="en-US" sz="24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3651" y="92986"/>
        <a:ext cx="7827816" cy="692586"/>
      </dsp:txXfrm>
    </dsp:sp>
    <dsp:sp modelId="{1268A0EA-F67A-44E0-9016-4593B14D1756}">
      <dsp:nvSpPr>
        <dsp:cNvPr id="0" name=""/>
        <dsp:cNvSpPr/>
      </dsp:nvSpPr>
      <dsp:spPr>
        <a:xfrm>
          <a:off x="0" y="1618639"/>
          <a:ext cx="91236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FCCFE-9BFF-4295-8F62-0E202D43DF33}">
      <dsp:nvSpPr>
        <dsp:cNvPr id="0" name=""/>
        <dsp:cNvSpPr/>
      </dsp:nvSpPr>
      <dsp:spPr>
        <a:xfrm>
          <a:off x="456184" y="1234879"/>
          <a:ext cx="7880716" cy="7675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97" tIns="0" rIns="24139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b="1" kern="1200" dirty="0" smtClean="0"/>
            <a:t>JLPT</a:t>
          </a:r>
          <a:r>
            <a:rPr lang="zh-TW" altLang="en-US" sz="3600" b="1" kern="1200" dirty="0" smtClean="0"/>
            <a:t> </a:t>
          </a:r>
          <a:r>
            <a:rPr lang="en-US" altLang="zh-TW" sz="3600" b="1" kern="1200" dirty="0" smtClean="0"/>
            <a:t>N2</a:t>
          </a:r>
          <a:r>
            <a:rPr lang="zh-TW" altLang="en-US" sz="3600" b="1" kern="1200" dirty="0" smtClean="0"/>
            <a:t>合格</a:t>
          </a:r>
          <a:endParaRPr lang="zh-TW" altLang="en-US" sz="3600" b="1" kern="1200" dirty="0"/>
        </a:p>
      </dsp:txBody>
      <dsp:txXfrm>
        <a:off x="493651" y="1272346"/>
        <a:ext cx="7805782" cy="692586"/>
      </dsp:txXfrm>
    </dsp:sp>
    <dsp:sp modelId="{B271E35C-2635-4E75-A250-90A5115BFB64}">
      <dsp:nvSpPr>
        <dsp:cNvPr id="0" name=""/>
        <dsp:cNvSpPr/>
      </dsp:nvSpPr>
      <dsp:spPr>
        <a:xfrm>
          <a:off x="0" y="2797999"/>
          <a:ext cx="91236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1EFB8-4E70-4677-8F92-E4131042490C}">
      <dsp:nvSpPr>
        <dsp:cNvPr id="0" name=""/>
        <dsp:cNvSpPr/>
      </dsp:nvSpPr>
      <dsp:spPr>
        <a:xfrm>
          <a:off x="456184" y="2414239"/>
          <a:ext cx="7862067" cy="7675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97" tIns="0" rIns="24139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成績平均</a:t>
          </a: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70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分、操行平均</a:t>
          </a:r>
          <a:r>
            <a:rPr lang="en-US" altLang="zh-TW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75</a:t>
          </a:r>
          <a:r>
            <a:rPr lang="zh-TW" altLang="en-US" sz="36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分以上</a:t>
          </a:r>
          <a:endParaRPr lang="zh-TW" altLang="en-US" sz="3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3651" y="2451706"/>
        <a:ext cx="7787133" cy="692586"/>
      </dsp:txXfrm>
    </dsp:sp>
    <dsp:sp modelId="{4EA6DF6B-9B08-4595-AF6F-4D935CADA81D}">
      <dsp:nvSpPr>
        <dsp:cNvPr id="0" name=""/>
        <dsp:cNvSpPr/>
      </dsp:nvSpPr>
      <dsp:spPr>
        <a:xfrm>
          <a:off x="0" y="3977359"/>
          <a:ext cx="9123681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1D469-2447-44BA-AB02-95EA662BBD2C}">
      <dsp:nvSpPr>
        <dsp:cNvPr id="0" name=""/>
        <dsp:cNvSpPr/>
      </dsp:nvSpPr>
      <dsp:spPr>
        <a:xfrm>
          <a:off x="456184" y="3593599"/>
          <a:ext cx="7878991" cy="767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97" tIns="0" rIns="24139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取得</a:t>
          </a:r>
          <a:r>
            <a:rPr lang="en-US" altLang="zh-TW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1/3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以上學分</a:t>
          </a:r>
          <a:endParaRPr lang="zh-TW" altLang="en-US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93651" y="3631066"/>
        <a:ext cx="7804057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82F14-08C5-4EE7-8FEA-45F0F1945766}">
      <dsp:nvSpPr>
        <dsp:cNvPr id="0" name=""/>
        <dsp:cNvSpPr/>
      </dsp:nvSpPr>
      <dsp:spPr>
        <a:xfrm>
          <a:off x="5257800" y="1501065"/>
          <a:ext cx="4509155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4509155" y="156516"/>
              </a:lnTo>
              <a:lnTo>
                <a:pt x="4509155" y="3130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40FE6-2989-48FD-98E0-B15FD4605621}">
      <dsp:nvSpPr>
        <dsp:cNvPr id="0" name=""/>
        <dsp:cNvSpPr/>
      </dsp:nvSpPr>
      <dsp:spPr>
        <a:xfrm>
          <a:off x="5257800" y="1501065"/>
          <a:ext cx="2705493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2705493" y="156516"/>
              </a:lnTo>
              <a:lnTo>
                <a:pt x="2705493" y="3130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CF1362-2E4D-4E3F-ABC3-5884E5DAD27C}">
      <dsp:nvSpPr>
        <dsp:cNvPr id="0" name=""/>
        <dsp:cNvSpPr/>
      </dsp:nvSpPr>
      <dsp:spPr>
        <a:xfrm>
          <a:off x="5257800" y="1501065"/>
          <a:ext cx="901831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901831" y="156516"/>
              </a:lnTo>
              <a:lnTo>
                <a:pt x="901831" y="3130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3055E-B96A-434F-BB17-4835478647E4}">
      <dsp:nvSpPr>
        <dsp:cNvPr id="0" name=""/>
        <dsp:cNvSpPr/>
      </dsp:nvSpPr>
      <dsp:spPr>
        <a:xfrm>
          <a:off x="4355968" y="1501065"/>
          <a:ext cx="901831" cy="313032"/>
        </a:xfrm>
        <a:custGeom>
          <a:avLst/>
          <a:gdLst/>
          <a:ahLst/>
          <a:cxnLst/>
          <a:rect l="0" t="0" r="0" b="0"/>
          <a:pathLst>
            <a:path>
              <a:moveTo>
                <a:pt x="901831" y="0"/>
              </a:moveTo>
              <a:lnTo>
                <a:pt x="901831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FFE9A-7D3B-4C83-B0DF-ACC844B9DD63}">
      <dsp:nvSpPr>
        <dsp:cNvPr id="0" name=""/>
        <dsp:cNvSpPr/>
      </dsp:nvSpPr>
      <dsp:spPr>
        <a:xfrm>
          <a:off x="2552306" y="1501065"/>
          <a:ext cx="2705493" cy="313032"/>
        </a:xfrm>
        <a:custGeom>
          <a:avLst/>
          <a:gdLst/>
          <a:ahLst/>
          <a:cxnLst/>
          <a:rect l="0" t="0" r="0" b="0"/>
          <a:pathLst>
            <a:path>
              <a:moveTo>
                <a:pt x="2705493" y="0"/>
              </a:moveTo>
              <a:lnTo>
                <a:pt x="2705493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69D36-F075-427E-9953-5F45A6F0E084}">
      <dsp:nvSpPr>
        <dsp:cNvPr id="0" name=""/>
        <dsp:cNvSpPr/>
      </dsp:nvSpPr>
      <dsp:spPr>
        <a:xfrm>
          <a:off x="748644" y="1501065"/>
          <a:ext cx="4509155" cy="313032"/>
        </a:xfrm>
        <a:custGeom>
          <a:avLst/>
          <a:gdLst/>
          <a:ahLst/>
          <a:cxnLst/>
          <a:rect l="0" t="0" r="0" b="0"/>
          <a:pathLst>
            <a:path>
              <a:moveTo>
                <a:pt x="4509155" y="0"/>
              </a:moveTo>
              <a:lnTo>
                <a:pt x="4509155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C8DB0-FE8F-428C-B722-278BF2A36086}">
      <dsp:nvSpPr>
        <dsp:cNvPr id="0" name=""/>
        <dsp:cNvSpPr/>
      </dsp:nvSpPr>
      <dsp:spPr>
        <a:xfrm>
          <a:off x="4512485" y="755750"/>
          <a:ext cx="1490629" cy="7453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4500" kern="1200" dirty="0" smtClean="0"/>
            <a:t>MCU</a:t>
          </a:r>
          <a:endParaRPr lang="zh-TW" altLang="en-US" sz="4500" kern="1200" dirty="0"/>
        </a:p>
      </dsp:txBody>
      <dsp:txXfrm>
        <a:off x="4512485" y="755750"/>
        <a:ext cx="1490629" cy="745314"/>
      </dsp:txXfrm>
    </dsp:sp>
    <dsp:sp modelId="{8572BEFF-805B-4D2A-805D-10C6C383E366}">
      <dsp:nvSpPr>
        <dsp:cNvPr id="0" name=""/>
        <dsp:cNvSpPr/>
      </dsp:nvSpPr>
      <dsp:spPr>
        <a:xfrm>
          <a:off x="3329" y="1814098"/>
          <a:ext cx="1490629" cy="745314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中文</a:t>
          </a:r>
          <a:endParaRPr lang="zh-TW" altLang="en-US" sz="4500" kern="1200" dirty="0"/>
        </a:p>
      </dsp:txBody>
      <dsp:txXfrm>
        <a:off x="3329" y="1814098"/>
        <a:ext cx="1490629" cy="745314"/>
      </dsp:txXfrm>
    </dsp:sp>
    <dsp:sp modelId="{690D8086-E241-435B-ABDA-5EE6D09864C8}">
      <dsp:nvSpPr>
        <dsp:cNvPr id="0" name=""/>
        <dsp:cNvSpPr/>
      </dsp:nvSpPr>
      <dsp:spPr>
        <a:xfrm>
          <a:off x="1806991" y="1814098"/>
          <a:ext cx="1490629" cy="745314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英文</a:t>
          </a:r>
          <a:endParaRPr lang="zh-TW" altLang="en-US" sz="4500" kern="1200" dirty="0"/>
        </a:p>
      </dsp:txBody>
      <dsp:txXfrm>
        <a:off x="1806991" y="1814098"/>
        <a:ext cx="1490629" cy="745314"/>
      </dsp:txXfrm>
    </dsp:sp>
    <dsp:sp modelId="{5C0D79FC-18B4-42A0-923A-73180922D71F}">
      <dsp:nvSpPr>
        <dsp:cNvPr id="0" name=""/>
        <dsp:cNvSpPr/>
      </dsp:nvSpPr>
      <dsp:spPr>
        <a:xfrm>
          <a:off x="3610653" y="1814098"/>
          <a:ext cx="1490629" cy="745314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資訊</a:t>
          </a:r>
          <a:endParaRPr lang="zh-TW" altLang="en-US" sz="4500" kern="1200" dirty="0"/>
        </a:p>
      </dsp:txBody>
      <dsp:txXfrm>
        <a:off x="3610653" y="1814098"/>
        <a:ext cx="1490629" cy="745314"/>
      </dsp:txXfrm>
    </dsp:sp>
    <dsp:sp modelId="{0D15FA0A-E9DD-43F2-9DDB-A5A35BEB37AC}">
      <dsp:nvSpPr>
        <dsp:cNvPr id="0" name=""/>
        <dsp:cNvSpPr/>
      </dsp:nvSpPr>
      <dsp:spPr>
        <a:xfrm>
          <a:off x="5414316" y="1814098"/>
          <a:ext cx="1490629" cy="7453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服務</a:t>
          </a:r>
          <a:endParaRPr lang="zh-TW" altLang="en-US" sz="4500" kern="1200" dirty="0"/>
        </a:p>
      </dsp:txBody>
      <dsp:txXfrm>
        <a:off x="5414316" y="1814098"/>
        <a:ext cx="1490629" cy="745314"/>
      </dsp:txXfrm>
    </dsp:sp>
    <dsp:sp modelId="{180B4271-F326-4886-8E17-A984D1B7A28F}">
      <dsp:nvSpPr>
        <dsp:cNvPr id="0" name=""/>
        <dsp:cNvSpPr/>
      </dsp:nvSpPr>
      <dsp:spPr>
        <a:xfrm>
          <a:off x="7217978" y="1814098"/>
          <a:ext cx="1490629" cy="74531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體育</a:t>
          </a:r>
          <a:endParaRPr lang="zh-TW" altLang="en-US" sz="4500" kern="1200" dirty="0"/>
        </a:p>
      </dsp:txBody>
      <dsp:txXfrm>
        <a:off x="7217978" y="1814098"/>
        <a:ext cx="1490629" cy="745314"/>
      </dsp:txXfrm>
    </dsp:sp>
    <dsp:sp modelId="{F82E5073-1DE8-40F3-A0C8-B9312FCC2865}">
      <dsp:nvSpPr>
        <dsp:cNvPr id="0" name=""/>
        <dsp:cNvSpPr/>
      </dsp:nvSpPr>
      <dsp:spPr>
        <a:xfrm>
          <a:off x="9021640" y="1814098"/>
          <a:ext cx="1490629" cy="7453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/>
            <a:t>通識</a:t>
          </a:r>
          <a:endParaRPr lang="zh-TW" altLang="en-US" sz="4500" kern="1200" dirty="0"/>
        </a:p>
      </dsp:txBody>
      <dsp:txXfrm>
        <a:off x="9021640" y="1814098"/>
        <a:ext cx="1490629" cy="745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72A53-9A95-4002-BAE0-9E03AD4683AD}">
      <dsp:nvSpPr>
        <dsp:cNvPr id="0" name=""/>
        <dsp:cNvSpPr/>
      </dsp:nvSpPr>
      <dsp:spPr>
        <a:xfrm>
          <a:off x="0" y="376967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CDA99-202A-4AE9-BD24-6AC00043D2DC}">
      <dsp:nvSpPr>
        <dsp:cNvPr id="0" name=""/>
        <dsp:cNvSpPr/>
      </dsp:nvSpPr>
      <dsp:spPr>
        <a:xfrm>
          <a:off x="380272" y="165221"/>
          <a:ext cx="5689600" cy="6199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kern="1200" dirty="0" smtClean="0"/>
            <a:t>面倒見がよい大学</a:t>
          </a:r>
          <a:r>
            <a:rPr lang="en-US" altLang="ja-JP" sz="2400" kern="1200" dirty="0" smtClean="0"/>
            <a:t>7</a:t>
          </a:r>
          <a:r>
            <a:rPr lang="ja-JP" altLang="en-US" sz="2400" kern="1200" dirty="0" smtClean="0"/>
            <a:t>位</a:t>
          </a:r>
          <a:endParaRPr lang="zh-TW" altLang="en-US" sz="2400" kern="1200" dirty="0"/>
        </a:p>
      </dsp:txBody>
      <dsp:txXfrm>
        <a:off x="410534" y="195483"/>
        <a:ext cx="5629076" cy="559396"/>
      </dsp:txXfrm>
    </dsp:sp>
    <dsp:sp modelId="{3B9E03CB-D42B-4C52-893B-9EC2E4B3348A}">
      <dsp:nvSpPr>
        <dsp:cNvPr id="0" name=""/>
        <dsp:cNvSpPr/>
      </dsp:nvSpPr>
      <dsp:spPr>
        <a:xfrm>
          <a:off x="0" y="1329527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49ED1-8606-4177-991A-508D797C5772}">
      <dsp:nvSpPr>
        <dsp:cNvPr id="0" name=""/>
        <dsp:cNvSpPr/>
      </dsp:nvSpPr>
      <dsp:spPr>
        <a:xfrm>
          <a:off x="406400" y="1019567"/>
          <a:ext cx="5689600" cy="619920"/>
        </a:xfrm>
        <a:prstGeom prst="round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kern="1200" dirty="0" smtClean="0"/>
            <a:t>就職に力を入れている大学</a:t>
          </a:r>
          <a:r>
            <a:rPr lang="en-US" altLang="ja-JP" sz="2400" kern="1200" dirty="0" smtClean="0"/>
            <a:t>8</a:t>
          </a:r>
          <a:r>
            <a:rPr lang="ja-JP" altLang="en-US" sz="2400" kern="1200" dirty="0" smtClean="0"/>
            <a:t>位</a:t>
          </a:r>
          <a:endParaRPr lang="zh-TW" altLang="en-US" sz="2400" kern="1200" dirty="0"/>
        </a:p>
      </dsp:txBody>
      <dsp:txXfrm>
        <a:off x="436662" y="1049829"/>
        <a:ext cx="5629076" cy="559396"/>
      </dsp:txXfrm>
    </dsp:sp>
    <dsp:sp modelId="{861F158F-BA33-4026-BEA4-484B7C91E21C}">
      <dsp:nvSpPr>
        <dsp:cNvPr id="0" name=""/>
        <dsp:cNvSpPr/>
      </dsp:nvSpPr>
      <dsp:spPr>
        <a:xfrm>
          <a:off x="0" y="2282087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159DC-7FA7-46D1-8507-EB6E60FD2350}">
      <dsp:nvSpPr>
        <dsp:cNvPr id="0" name=""/>
        <dsp:cNvSpPr/>
      </dsp:nvSpPr>
      <dsp:spPr>
        <a:xfrm>
          <a:off x="406400" y="1972127"/>
          <a:ext cx="5689600" cy="619920"/>
        </a:xfrm>
        <a:prstGeom prst="round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kern="1200" dirty="0" smtClean="0"/>
            <a:t>教育力が高い大学</a:t>
          </a:r>
          <a:r>
            <a:rPr lang="en-US" altLang="ja-JP" sz="2400" kern="1200" dirty="0" smtClean="0"/>
            <a:t>25</a:t>
          </a:r>
          <a:r>
            <a:rPr lang="ja-JP" altLang="en-US" sz="2400" kern="1200" dirty="0" smtClean="0"/>
            <a:t>位</a:t>
          </a:r>
          <a:endParaRPr lang="zh-TW" altLang="en-US" sz="2400" kern="1200" dirty="0"/>
        </a:p>
      </dsp:txBody>
      <dsp:txXfrm>
        <a:off x="436662" y="2002389"/>
        <a:ext cx="5629076" cy="559396"/>
      </dsp:txXfrm>
    </dsp:sp>
    <dsp:sp modelId="{97B25944-8BF8-4CA2-8D41-98E764AEB062}">
      <dsp:nvSpPr>
        <dsp:cNvPr id="0" name=""/>
        <dsp:cNvSpPr/>
      </dsp:nvSpPr>
      <dsp:spPr>
        <a:xfrm>
          <a:off x="0" y="3634948"/>
          <a:ext cx="8128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2BB8E-AE07-48C5-BA63-1DA4853BCA7C}">
      <dsp:nvSpPr>
        <dsp:cNvPr id="0" name=""/>
        <dsp:cNvSpPr/>
      </dsp:nvSpPr>
      <dsp:spPr>
        <a:xfrm>
          <a:off x="406400" y="2924687"/>
          <a:ext cx="5689600" cy="102022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2400" kern="1200" dirty="0" smtClean="0"/>
            <a:t>入学後、生徒を延ばしてくれる大学</a:t>
          </a:r>
          <a:r>
            <a:rPr lang="en-US" altLang="ja-JP" sz="2400" kern="1200" dirty="0" smtClean="0"/>
            <a:t>25</a:t>
          </a:r>
          <a:r>
            <a:rPr lang="ja-JP" altLang="en-US" sz="2400" kern="1200" dirty="0" smtClean="0"/>
            <a:t>位（東京大、京都大）</a:t>
          </a:r>
          <a:endParaRPr lang="zh-TW" altLang="en-US" sz="2400" kern="1200" dirty="0"/>
        </a:p>
      </dsp:txBody>
      <dsp:txXfrm>
        <a:off x="456203" y="2974490"/>
        <a:ext cx="5589994" cy="9206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831C0-7C7E-4451-894C-5A3F13FE455A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759C8-92F4-4DF3-B000-602427EBE1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139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781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86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49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976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58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63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76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93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763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64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8423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0304-BFEC-4233-824F-E569C8F50617}" type="datetimeFigureOut">
              <a:rPr lang="zh-TW" altLang="en-US" smtClean="0"/>
              <a:t>2024/10/18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54A60-DCED-4408-9FB8-12E9D902E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6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6720" y="889461"/>
            <a:ext cx="10092088" cy="373737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800" b="1" dirty="0" smtClean="0"/>
              <a:t>銘傳大學 與 產業能率大學</a:t>
            </a: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en-US" altLang="zh-TW" sz="5300" b="1" dirty="0" smtClean="0"/>
              <a:t/>
            </a:r>
            <a:br>
              <a:rPr lang="en-US" altLang="zh-TW" sz="5300" b="1" dirty="0" smtClean="0"/>
            </a:br>
            <a:r>
              <a:rPr lang="zh-TW" altLang="en-US" sz="4800" b="1" dirty="0" smtClean="0"/>
              <a:t>雙</a:t>
            </a:r>
            <a:r>
              <a:rPr lang="zh-TW" altLang="en-US" sz="4800" b="1" dirty="0"/>
              <a:t>聯</a:t>
            </a:r>
            <a:r>
              <a:rPr lang="zh-TW" altLang="en-US" sz="4800" b="1" dirty="0" smtClean="0"/>
              <a:t>學制</a:t>
            </a:r>
            <a:r>
              <a:rPr lang="en-US" altLang="zh-TW" sz="4800" b="1" dirty="0" smtClean="0"/>
              <a:t/>
            </a:r>
            <a:br>
              <a:rPr lang="en-US" altLang="zh-TW" sz="4800" b="1" dirty="0" smtClean="0"/>
            </a:br>
            <a:endParaRPr lang="zh-TW" altLang="en-US" sz="48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807" y="3198544"/>
            <a:ext cx="758313" cy="75831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65" b="100000" l="28167" r="7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93" r="27850"/>
          <a:stretch/>
        </p:blipFill>
        <p:spPr>
          <a:xfrm>
            <a:off x="7686714" y="3182623"/>
            <a:ext cx="892021" cy="77423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8439912" y="5038344"/>
            <a:ext cx="203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113.10.15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9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286" y="357642"/>
            <a:ext cx="10515600" cy="1124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雙聯留學注意事項</a:t>
            </a:r>
            <a:endParaRPr lang="zh-TW" altLang="en-US" b="1" dirty="0"/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6479176" y="1839920"/>
            <a:ext cx="4376058" cy="79910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 smtClean="0"/>
              <a:t>體</a:t>
            </a:r>
            <a:r>
              <a:rPr lang="zh-TW" altLang="en-US" b="1" dirty="0"/>
              <a:t>適</a:t>
            </a:r>
            <a:r>
              <a:rPr lang="zh-TW" altLang="en-US" b="1" dirty="0" smtClean="0"/>
              <a:t>能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大二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通過 可檢測</a:t>
            </a:r>
            <a:endParaRPr lang="en-US" altLang="zh-TW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endParaRPr lang="en-US" altLang="zh-TW" b="1" dirty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endParaRPr lang="en-US" altLang="zh-TW" b="1" dirty="0" smtClean="0"/>
          </a:p>
        </p:txBody>
      </p:sp>
      <p:sp>
        <p:nvSpPr>
          <p:cNvPr id="3" name="文字方塊 2"/>
          <p:cNvSpPr txBox="1"/>
          <p:nvPr/>
        </p:nvSpPr>
        <p:spPr>
          <a:xfrm>
            <a:off x="6841312" y="4588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822789" y="4131067"/>
            <a:ext cx="5342880" cy="826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>
                <a:solidFill>
                  <a:schemeClr val="bg1"/>
                </a:solidFill>
              </a:rPr>
              <a:t> 英文</a:t>
            </a:r>
            <a:r>
              <a:rPr lang="en-US" altLang="zh-TW" b="1" dirty="0" smtClean="0">
                <a:solidFill>
                  <a:schemeClr val="bg1"/>
                </a:solidFill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</a:rPr>
              <a:t>多益</a:t>
            </a:r>
            <a:r>
              <a:rPr lang="en-US" altLang="zh-TW" b="1" dirty="0" smtClean="0">
                <a:solidFill>
                  <a:schemeClr val="bg1"/>
                </a:solidFill>
              </a:rPr>
              <a:t>550</a:t>
            </a:r>
            <a:r>
              <a:rPr lang="zh-TW" altLang="en-US" b="1" dirty="0" smtClean="0">
                <a:solidFill>
                  <a:schemeClr val="bg1"/>
                </a:solidFill>
              </a:rPr>
              <a:t>分</a:t>
            </a:r>
            <a:r>
              <a:rPr lang="en-US" altLang="zh-TW" b="1" dirty="0" smtClean="0">
                <a:solidFill>
                  <a:schemeClr val="bg1"/>
                </a:solidFill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</a:rPr>
              <a:t>校</a:t>
            </a:r>
            <a:r>
              <a:rPr lang="zh-TW" altLang="en-US" b="1" dirty="0">
                <a:solidFill>
                  <a:schemeClr val="bg1"/>
                </a:solidFill>
              </a:rPr>
              <a:t>定</a:t>
            </a:r>
            <a:r>
              <a:rPr lang="zh-TW" altLang="en-US" b="1" dirty="0" smtClean="0">
                <a:solidFill>
                  <a:schemeClr val="bg1"/>
                </a:solidFill>
              </a:rPr>
              <a:t>必修</a:t>
            </a:r>
            <a:r>
              <a:rPr lang="en-US" altLang="zh-TW" b="1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15" name="內容版面配置區 2"/>
          <p:cNvSpPr txBox="1">
            <a:spLocks/>
          </p:cNvSpPr>
          <p:nvPr/>
        </p:nvSpPr>
        <p:spPr>
          <a:xfrm>
            <a:off x="822789" y="5179243"/>
            <a:ext cx="5342880" cy="11203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>
                <a:solidFill>
                  <a:schemeClr val="bg1"/>
                </a:solidFill>
              </a:rPr>
              <a:t>服務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學習   </a:t>
            </a:r>
            <a:r>
              <a:rPr lang="en-US" altLang="zh-TW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16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小時服務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報告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/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發表</a:t>
            </a: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(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系</a:t>
            </a:r>
            <a:r>
              <a:rPr lang="zh-TW" altLang="en-US" b="1" dirty="0">
                <a:solidFill>
                  <a:schemeClr val="bg1"/>
                </a:solidFill>
                <a:latin typeface="+mn-ea"/>
              </a:rPr>
              <a:t>辦服務也</a:t>
            </a:r>
            <a:r>
              <a:rPr lang="zh-TW" altLang="en-US" b="1" dirty="0" smtClean="0">
                <a:solidFill>
                  <a:schemeClr val="bg1"/>
                </a:solidFill>
                <a:latin typeface="+mn-ea"/>
              </a:rPr>
              <a:t>可以</a:t>
            </a:r>
            <a:r>
              <a:rPr lang="en-US" altLang="zh-TW" b="1" dirty="0" smtClean="0">
                <a:solidFill>
                  <a:schemeClr val="bg1"/>
                </a:solidFill>
                <a:latin typeface="+mn-ea"/>
              </a:rPr>
              <a:t>)</a:t>
            </a:r>
            <a:endParaRPr lang="en-US" altLang="zh-TW" b="1" dirty="0">
              <a:solidFill>
                <a:schemeClr val="bg1"/>
              </a:solidFill>
              <a:latin typeface="+mn-ea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chemeClr val="bg1"/>
              </a:solidFill>
              <a:latin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>
              <a:solidFill>
                <a:schemeClr val="bg1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6165669" y="197589"/>
            <a:ext cx="2364377" cy="1284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 smtClean="0">
                <a:solidFill>
                  <a:srgbClr val="CCFFFF"/>
                </a:solidFill>
              </a:rPr>
              <a:t>MCU</a:t>
            </a:r>
            <a:endParaRPr lang="en-US" altLang="zh-TW" sz="2800" b="1" dirty="0">
              <a:solidFill>
                <a:srgbClr val="CCFFFF"/>
              </a:solidFill>
            </a:endParaRPr>
          </a:p>
          <a:p>
            <a:pPr algn="ctr"/>
            <a:r>
              <a:rPr lang="zh-TW" altLang="en-US" sz="2800" dirty="0" smtClean="0"/>
              <a:t>畢業門檻</a:t>
            </a:r>
            <a:endParaRPr lang="zh-TW" altLang="en-US" sz="2800" dirty="0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822789" y="2966241"/>
            <a:ext cx="5342880" cy="826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/>
              <a:t>資訊  </a:t>
            </a:r>
            <a:r>
              <a:rPr lang="en-US" altLang="zh-TW" b="1" dirty="0"/>
              <a:t>(</a:t>
            </a:r>
            <a:r>
              <a:rPr lang="zh-TW" altLang="en-US" b="1" dirty="0"/>
              <a:t>大一資訊課程</a:t>
            </a:r>
            <a:r>
              <a:rPr lang="en-US" altLang="zh-TW" b="1" dirty="0"/>
              <a:t>)</a:t>
            </a:r>
            <a:r>
              <a:rPr lang="zh-TW" altLang="en-US" b="1" dirty="0"/>
              <a:t>通過</a:t>
            </a:r>
            <a:endParaRPr lang="en-US" altLang="zh-TW" b="1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822789" y="1801415"/>
            <a:ext cx="5342880" cy="8265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/>
              <a:t>文學  </a:t>
            </a:r>
            <a:r>
              <a:rPr lang="en-US" altLang="zh-TW" b="1" dirty="0" smtClean="0"/>
              <a:t>(</a:t>
            </a:r>
            <a:r>
              <a:rPr lang="zh-TW" altLang="en-US" b="1" dirty="0"/>
              <a:t>大一文賞</a:t>
            </a:r>
            <a:r>
              <a:rPr lang="en-US" altLang="zh-TW" b="1" dirty="0"/>
              <a:t>)</a:t>
            </a:r>
            <a:r>
              <a:rPr lang="zh-TW" altLang="en-US" b="1" dirty="0"/>
              <a:t>通過</a:t>
            </a:r>
            <a:endParaRPr lang="en-US" altLang="zh-TW" b="1" dirty="0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6479175" y="2798675"/>
            <a:ext cx="4376058" cy="76948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b="1" dirty="0" smtClean="0">
                <a:solidFill>
                  <a:schemeClr val="bg1"/>
                </a:solidFill>
              </a:rPr>
              <a:t>通識課程</a:t>
            </a:r>
            <a:r>
              <a:rPr lang="en-US" altLang="zh-TW" b="1" dirty="0" smtClean="0">
                <a:solidFill>
                  <a:schemeClr val="bg1"/>
                </a:solidFill>
              </a:rPr>
              <a:t>12</a:t>
            </a:r>
            <a:r>
              <a:rPr lang="zh-TW" altLang="en-US" b="1" dirty="0" smtClean="0">
                <a:solidFill>
                  <a:schemeClr val="bg1"/>
                </a:solidFill>
              </a:rPr>
              <a:t>學分  早點修</a:t>
            </a:r>
            <a:endParaRPr lang="en-US" altLang="zh-TW" b="1" dirty="0" smtClean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zh-TW" b="1" dirty="0" smtClean="0"/>
          </a:p>
        </p:txBody>
      </p:sp>
      <p:sp>
        <p:nvSpPr>
          <p:cNvPr id="5" name="圓角矩形圖說文字 4"/>
          <p:cNvSpPr/>
          <p:nvPr/>
        </p:nvSpPr>
        <p:spPr>
          <a:xfrm>
            <a:off x="6648996" y="3929683"/>
            <a:ext cx="2325187" cy="675519"/>
          </a:xfrm>
          <a:prstGeom prst="wedgeRoundRectCallout">
            <a:avLst>
              <a:gd name="adj1" fmla="val -22013"/>
              <a:gd name="adj2" fmla="val 76036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修好可以在日本免修</a:t>
            </a: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圓角矩形圖說文字 16"/>
          <p:cNvSpPr/>
          <p:nvPr/>
        </p:nvSpPr>
        <p:spPr>
          <a:xfrm>
            <a:off x="8837025" y="999081"/>
            <a:ext cx="2325187" cy="675519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在日本修讀相關課程申請抵免</a:t>
            </a: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6648997" y="4884397"/>
            <a:ext cx="4058628" cy="15926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應日系大一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二專業課程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日本歷史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日本地理 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級日語讀本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5097" y="197588"/>
            <a:ext cx="10515600" cy="1124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雙聯留學注意事項</a:t>
            </a:r>
            <a:r>
              <a:rPr lang="en-US" altLang="zh-TW" b="1" dirty="0" smtClean="0"/>
              <a:t>--</a:t>
            </a:r>
            <a:r>
              <a:rPr lang="zh-TW" altLang="en-US" b="1" dirty="0" smtClean="0"/>
              <a:t>應日系</a:t>
            </a:r>
            <a:endParaRPr lang="zh-TW" altLang="en-US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39560" y="4371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7485017" y="117561"/>
            <a:ext cx="2364377" cy="12848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rgbClr val="CCFFFF"/>
                </a:solidFill>
              </a:rPr>
              <a:t>A</a:t>
            </a:r>
            <a:r>
              <a:rPr lang="zh-TW" altLang="en-US" sz="4000" b="1" dirty="0" smtClean="0">
                <a:solidFill>
                  <a:srgbClr val="CCFFFF"/>
                </a:solidFill>
              </a:rPr>
              <a:t>  </a:t>
            </a:r>
            <a:r>
              <a:rPr lang="en-US" altLang="zh-TW" sz="4000" b="1" dirty="0" smtClean="0">
                <a:solidFill>
                  <a:srgbClr val="CCFFFF"/>
                </a:solidFill>
              </a:rPr>
              <a:t>J</a:t>
            </a:r>
            <a:endParaRPr lang="en-US" altLang="zh-TW" sz="4000" b="1" dirty="0">
              <a:solidFill>
                <a:srgbClr val="CCFFFF"/>
              </a:solidFill>
            </a:endParaRPr>
          </a:p>
          <a:p>
            <a:pPr algn="ctr"/>
            <a:r>
              <a:rPr lang="zh-TW" altLang="en-US" sz="2800" dirty="0" smtClean="0"/>
              <a:t>畢業門檻</a:t>
            </a:r>
            <a:endParaRPr lang="zh-TW" altLang="en-US" sz="2800" dirty="0"/>
          </a:p>
        </p:txBody>
      </p:sp>
      <p:sp>
        <p:nvSpPr>
          <p:cNvPr id="5" name="圓角矩形 4"/>
          <p:cNvSpPr/>
          <p:nvPr/>
        </p:nvSpPr>
        <p:spPr>
          <a:xfrm>
            <a:off x="794851" y="2364519"/>
            <a:ext cx="2313432" cy="1545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JLPT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NI</a:t>
            </a:r>
          </a:p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合格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794851" y="4083569"/>
            <a:ext cx="2313432" cy="1545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多元畢業專題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4405518" y="2348124"/>
            <a:ext cx="6665976" cy="1545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アサーティブ・コミュニケーション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4442094" y="4083569"/>
            <a:ext cx="6729984" cy="154533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進路支援ゼミ</a:t>
            </a:r>
            <a:r>
              <a:rPr lang="en-US" altLang="ja-JP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Ⅲ</a:t>
            </a:r>
            <a:r>
              <a:rPr lang="ja-JP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（必修）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36" y="1572130"/>
            <a:ext cx="618675" cy="61867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r="27850"/>
          <a:stretch/>
        </p:blipFill>
        <p:spPr>
          <a:xfrm>
            <a:off x="4707270" y="1487961"/>
            <a:ext cx="894048" cy="775994"/>
          </a:xfrm>
          <a:prstGeom prst="rect">
            <a:avLst/>
          </a:prstGeom>
        </p:spPr>
      </p:pic>
      <p:sp>
        <p:nvSpPr>
          <p:cNvPr id="12" name="向右箭號 11"/>
          <p:cNvSpPr/>
          <p:nvPr/>
        </p:nvSpPr>
        <p:spPr>
          <a:xfrm>
            <a:off x="3529758" y="2983429"/>
            <a:ext cx="420624" cy="58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529758" y="4503212"/>
            <a:ext cx="447024" cy="706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9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0204" y="489649"/>
            <a:ext cx="10763596" cy="9238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畢業學分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128</a:t>
            </a:r>
            <a:r>
              <a:rPr lang="zh-TW" altLang="en-US" b="1" dirty="0" smtClean="0"/>
              <a:t>學分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723900" y="1901516"/>
            <a:ext cx="246156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校定必修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16</a:t>
            </a:r>
            <a:r>
              <a:rPr lang="zh-TW" altLang="en-US" sz="3200" b="1" dirty="0" smtClean="0"/>
              <a:t>學分</a:t>
            </a:r>
            <a:endParaRPr lang="en-US" altLang="zh-TW" sz="3200" b="1" dirty="0" smtClean="0"/>
          </a:p>
          <a:p>
            <a:endParaRPr lang="zh-TW" altLang="en-US" sz="3200" b="1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3900" y="3707729"/>
            <a:ext cx="2461562" cy="156966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通識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12</a:t>
            </a:r>
            <a:r>
              <a:rPr lang="zh-TW" altLang="en-US" sz="3200" b="1" dirty="0" smtClean="0"/>
              <a:t>學分</a:t>
            </a:r>
            <a:endParaRPr lang="en-US" altLang="zh-TW" sz="3200" b="1" dirty="0" smtClean="0"/>
          </a:p>
          <a:p>
            <a:endParaRPr lang="zh-TW" altLang="en-US" sz="32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3750482" y="2959695"/>
            <a:ext cx="300772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專業必修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57</a:t>
            </a:r>
            <a:r>
              <a:rPr lang="zh-TW" altLang="en-US" sz="3200" b="1" dirty="0" smtClean="0"/>
              <a:t>學分</a:t>
            </a:r>
            <a:endParaRPr lang="zh-TW" altLang="en-US" sz="3200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3750482" y="4286876"/>
            <a:ext cx="3007724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專業選修</a:t>
            </a:r>
            <a:endParaRPr lang="en-US" altLang="zh-TW" sz="3200" b="1" dirty="0" smtClean="0"/>
          </a:p>
          <a:p>
            <a:r>
              <a:rPr lang="en-US" altLang="zh-TW" sz="3200" b="1" dirty="0" smtClean="0"/>
              <a:t>43</a:t>
            </a:r>
            <a:r>
              <a:rPr lang="zh-TW" altLang="en-US" sz="3200" b="1" dirty="0" smtClean="0"/>
              <a:t>學分</a:t>
            </a:r>
            <a:endParaRPr lang="zh-TW" altLang="en-US" sz="32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7557467" y="2941307"/>
            <a:ext cx="3091544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專業必修</a:t>
            </a:r>
            <a:r>
              <a:rPr lang="en-US" altLang="zh-TW" sz="1600" b="1" dirty="0" smtClean="0">
                <a:latin typeface="+mn-ea"/>
              </a:rPr>
              <a:t>(</a:t>
            </a:r>
            <a:r>
              <a:rPr lang="zh-TW" altLang="en-US" sz="1600" b="1" dirty="0" smtClean="0">
                <a:latin typeface="+mn-ea"/>
              </a:rPr>
              <a:t>大一</a:t>
            </a:r>
            <a:r>
              <a:rPr lang="en-US" altLang="zh-TW" sz="1600" b="1" dirty="0" smtClean="0">
                <a:latin typeface="+mn-ea"/>
              </a:rPr>
              <a:t>~</a:t>
            </a:r>
            <a:r>
              <a:rPr lang="zh-TW" altLang="en-US" sz="1600" b="1" dirty="0" smtClean="0">
                <a:latin typeface="+mn-ea"/>
              </a:rPr>
              <a:t>大二</a:t>
            </a:r>
            <a:r>
              <a:rPr lang="en-US" altLang="zh-TW" sz="1600" b="1" dirty="0" smtClean="0">
                <a:latin typeface="+mn-ea"/>
              </a:rPr>
              <a:t>)</a:t>
            </a:r>
          </a:p>
          <a:p>
            <a:r>
              <a:rPr lang="en-US" altLang="zh-TW" sz="3200" b="1" dirty="0"/>
              <a:t>3</a:t>
            </a:r>
            <a:r>
              <a:rPr lang="en-US" altLang="zh-TW" sz="3200" b="1" dirty="0" smtClean="0"/>
              <a:t>7</a:t>
            </a:r>
            <a:r>
              <a:rPr lang="zh-TW" altLang="en-US" sz="3200" b="1" dirty="0" smtClean="0"/>
              <a:t>學分</a:t>
            </a:r>
            <a:endParaRPr lang="zh-TW" altLang="en-US" sz="3200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7557467" y="4283134"/>
            <a:ext cx="3107873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專業選修</a:t>
            </a:r>
            <a:endParaRPr lang="en-US" altLang="zh-TW" sz="3200" b="1" dirty="0" smtClean="0"/>
          </a:p>
          <a:p>
            <a:r>
              <a:rPr lang="en-US" altLang="zh-TW" sz="3200" b="1" dirty="0"/>
              <a:t>6</a:t>
            </a:r>
            <a:r>
              <a:rPr lang="en-US" altLang="zh-TW" sz="3200" b="1" dirty="0" smtClean="0"/>
              <a:t>3</a:t>
            </a:r>
            <a:r>
              <a:rPr lang="zh-TW" altLang="en-US" sz="3200" b="1" dirty="0" smtClean="0"/>
              <a:t>學分</a:t>
            </a:r>
            <a:endParaRPr lang="zh-TW" altLang="en-US" sz="3200" b="1" dirty="0"/>
          </a:p>
        </p:txBody>
      </p:sp>
      <p:sp>
        <p:nvSpPr>
          <p:cNvPr id="3" name="圓角矩形 2"/>
          <p:cNvSpPr/>
          <p:nvPr/>
        </p:nvSpPr>
        <p:spPr>
          <a:xfrm>
            <a:off x="3750482" y="1968240"/>
            <a:ext cx="2938749" cy="7401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應用日語組</a:t>
            </a:r>
            <a:endParaRPr lang="zh-TW" altLang="en-US" sz="3600" b="1" dirty="0"/>
          </a:p>
        </p:txBody>
      </p:sp>
      <p:sp>
        <p:nvSpPr>
          <p:cNvPr id="11" name="圓角矩形 10"/>
          <p:cNvSpPr/>
          <p:nvPr/>
        </p:nvSpPr>
        <p:spPr>
          <a:xfrm>
            <a:off x="7557467" y="1968240"/>
            <a:ext cx="3012997" cy="728087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/>
              <a:t>產能雙聯組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0189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b="49482"/>
          <a:stretch/>
        </p:blipFill>
        <p:spPr>
          <a:xfrm>
            <a:off x="603504" y="2450592"/>
            <a:ext cx="11190341" cy="14904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t="15947"/>
          <a:stretch/>
        </p:blipFill>
        <p:spPr>
          <a:xfrm>
            <a:off x="539496" y="201168"/>
            <a:ext cx="11254349" cy="224942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3941064"/>
            <a:ext cx="11190341" cy="257860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47088" y="5266944"/>
            <a:ext cx="2359152" cy="11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208264" y="5266944"/>
            <a:ext cx="1301496" cy="1133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78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/>
          <p:cNvSpPr/>
          <p:nvPr/>
        </p:nvSpPr>
        <p:spPr>
          <a:xfrm>
            <a:off x="8319407" y="1824591"/>
            <a:ext cx="3560884" cy="21452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/>
              <a:t>経営学</a:t>
            </a:r>
            <a:r>
              <a:rPr lang="ja-JP" altLang="en-US" sz="2400" b="1" dirty="0" smtClean="0"/>
              <a:t>部</a:t>
            </a:r>
            <a:endParaRPr lang="en-US" altLang="ja-JP" sz="2400" b="1" dirty="0" smtClean="0"/>
          </a:p>
          <a:p>
            <a:endParaRPr lang="en-US" altLang="ja-JP" sz="2400" b="1" dirty="0"/>
          </a:p>
          <a:p>
            <a:endParaRPr lang="en-US" altLang="ja-JP" sz="2400" b="1" dirty="0" smtClean="0"/>
          </a:p>
          <a:p>
            <a:endParaRPr lang="en-US" altLang="ja-JP" sz="2400" b="1" dirty="0"/>
          </a:p>
          <a:p>
            <a:endParaRPr lang="en-US" altLang="ja-JP" sz="2400" b="1" dirty="0"/>
          </a:p>
        </p:txBody>
      </p:sp>
      <p:sp>
        <p:nvSpPr>
          <p:cNvPr id="3" name="圓角矩形 2"/>
          <p:cNvSpPr/>
          <p:nvPr/>
        </p:nvSpPr>
        <p:spPr>
          <a:xfrm>
            <a:off x="8464182" y="2528934"/>
            <a:ext cx="3271334" cy="113165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 smtClean="0"/>
              <a:t>経営学科</a:t>
            </a:r>
            <a:endParaRPr lang="en-US" altLang="ja-JP" sz="2400" b="1" dirty="0" smtClean="0"/>
          </a:p>
          <a:p>
            <a:r>
              <a:rPr lang="ja-JP" altLang="en-US" sz="2400" b="1" dirty="0"/>
              <a:t>マーケティン</a:t>
            </a:r>
            <a:r>
              <a:rPr lang="ja-JP" altLang="en-US" sz="2400" b="1" dirty="0" smtClean="0"/>
              <a:t>グ学科</a:t>
            </a:r>
            <a:endParaRPr lang="zh-TW" altLang="en-US" sz="2400" b="1" dirty="0"/>
          </a:p>
        </p:txBody>
      </p:sp>
      <p:sp>
        <p:nvSpPr>
          <p:cNvPr id="6" name="圓角矩形 5"/>
          <p:cNvSpPr/>
          <p:nvPr/>
        </p:nvSpPr>
        <p:spPr>
          <a:xfrm>
            <a:off x="8387862" y="4362924"/>
            <a:ext cx="3364631" cy="15124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2000" dirty="0" smtClean="0"/>
              <a:t>情報</a:t>
            </a:r>
            <a:r>
              <a:rPr lang="ja-JP" altLang="en-US" sz="2000" dirty="0"/>
              <a:t>マネジメント</a:t>
            </a:r>
            <a:r>
              <a:rPr lang="ja-JP" altLang="en-US" sz="2000" dirty="0" smtClean="0"/>
              <a:t>学部</a:t>
            </a:r>
            <a:endParaRPr lang="en-US" altLang="ja-JP" sz="2000" dirty="0" smtClean="0"/>
          </a:p>
          <a:p>
            <a:endParaRPr lang="en-US" altLang="zh-TW" sz="2000" dirty="0"/>
          </a:p>
          <a:p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00683" y="687695"/>
            <a:ext cx="1115181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sz="40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産業能率大学</a:t>
            </a:r>
            <a:r>
              <a:rPr lang="ja-JP" altLang="en-US" sz="36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　</a:t>
            </a:r>
            <a:r>
              <a:rPr lang="en-US" altLang="ja-JP" sz="36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SANNO </a:t>
            </a:r>
            <a:r>
              <a:rPr lang="en-US" altLang="ja-JP" sz="36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UNIVERSITY</a:t>
            </a:r>
            <a:r>
              <a:rPr lang="ja-JP" altLang="en-US" sz="2800" b="1" dirty="0" smtClean="0">
                <a:latin typeface="Noto Sans JP"/>
              </a:rPr>
              <a:t>　　</a:t>
            </a:r>
            <a:endParaRPr lang="en-US" altLang="zh-TW" sz="2800" b="1" dirty="0" smtClean="0">
              <a:latin typeface="Noto Sans JP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8557114" y="5149055"/>
            <a:ext cx="2886419" cy="5136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/>
              <a:t>現代マネジメント学科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81" y="2478512"/>
            <a:ext cx="6988837" cy="243561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7413" y="1641955"/>
            <a:ext cx="7417902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自由</a:t>
            </a:r>
            <a:r>
              <a:rPr lang="ja-JP" altLang="en-US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が</a:t>
            </a:r>
            <a:r>
              <a:rPr lang="zh-TW" altLang="en-US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丘</a:t>
            </a:r>
            <a:r>
              <a:rPr lang="ja-JP" altLang="en-US" sz="32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キャンパ</a:t>
            </a:r>
            <a:r>
              <a:rPr lang="ja-JP" altLang="en-US" sz="32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ス　東京都世田谷区</a:t>
            </a:r>
            <a:endParaRPr lang="zh-TW" altLang="en-US" sz="32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0683" y="5119148"/>
            <a:ext cx="74179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湘</a:t>
            </a:r>
            <a:r>
              <a:rPr lang="zh-TW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南</a:t>
            </a:r>
            <a:r>
              <a:rPr lang="ja-JP" altLang="en-US" dirty="0">
                <a:latin typeface="MS Mincho" panose="02020609040205080304" pitchFamily="49" charset="-128"/>
                <a:ea typeface="MS Mincho" panose="02020609040205080304" pitchFamily="49" charset="-128"/>
              </a:rPr>
              <a:t>キャンパ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ス　　　　</a:t>
            </a:r>
            <a:r>
              <a:rPr lang="zh-TW" altLang="en-US" dirty="0" smtClean="0"/>
              <a:t>神</a:t>
            </a:r>
            <a:r>
              <a:rPr lang="zh-TW" altLang="en-US" dirty="0"/>
              <a:t>奈川県伊勢原市</a:t>
            </a:r>
            <a:endParaRPr lang="zh-TW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0681" y="5599091"/>
            <a:ext cx="74179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代官山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キャンパス　　　</a:t>
            </a:r>
            <a:r>
              <a:rPr lang="zh-TW" altLang="en-US" dirty="0" smtClean="0"/>
              <a:t>東京</a:t>
            </a:r>
            <a:r>
              <a:rPr lang="zh-TW" altLang="en-US" dirty="0"/>
              <a:t>都目黒区</a:t>
            </a:r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　　　　　　</a:t>
            </a:r>
            <a:endParaRPr lang="zh-TW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0681" y="6079034"/>
            <a:ext cx="7417904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東京駅キャンパス　　　　　　　　　</a:t>
            </a:r>
            <a:endParaRPr lang="zh-TW" altLang="en-US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832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4824758"/>
              </p:ext>
            </p:extLst>
          </p:nvPr>
        </p:nvGraphicFramePr>
        <p:xfrm>
          <a:off x="3131039" y="1924762"/>
          <a:ext cx="8128000" cy="4231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448408" y="248194"/>
            <a:ext cx="11025554" cy="13454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サンデー毎日と大学通信、</a:t>
            </a:r>
            <a:r>
              <a:rPr lang="en-US" altLang="ja-JP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910</a:t>
            </a:r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校のアンケート調査</a:t>
            </a:r>
            <a:endParaRPr lang="en-US" altLang="ja-JP" sz="28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  <a:p>
            <a:pPr algn="ctr"/>
            <a:r>
              <a:rPr lang="ja-JP" altLang="en-US" sz="2800" b="1" dirty="0">
                <a:latin typeface="MS Mincho" panose="02020609040205080304" pitchFamily="49" charset="-128"/>
                <a:ea typeface="MS Mincho" panose="02020609040205080304" pitchFamily="49" charset="-128"/>
              </a:rPr>
              <a:t>サンデー毎</a:t>
            </a:r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日</a:t>
            </a:r>
            <a:r>
              <a:rPr lang="en-US" altLang="ja-JP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2020</a:t>
            </a:r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．</a:t>
            </a:r>
            <a:r>
              <a:rPr lang="en-US" altLang="ja-JP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9.13</a:t>
            </a:r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　</a:t>
            </a:r>
            <a:r>
              <a:rPr lang="en-US" altLang="ja-JP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pp</a:t>
            </a:r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．</a:t>
            </a:r>
            <a:r>
              <a:rPr lang="en-US" altLang="ja-JP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75</a:t>
            </a:r>
            <a:r>
              <a:rPr lang="ja-JP" altLang="en-US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－</a:t>
            </a:r>
            <a:r>
              <a:rPr lang="en-US" altLang="ja-JP" sz="28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81</a:t>
            </a:r>
            <a:endParaRPr lang="zh-TW" altLang="en-US" sz="2800" b="1" dirty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42900" y="2669345"/>
            <a:ext cx="2576145" cy="218149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/>
              <a:t>産業能率大学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819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5564779" y="1916943"/>
            <a:ext cx="5964976" cy="41845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/>
              <a:t>1990-2010</a:t>
            </a:r>
            <a:r>
              <a:rPr lang="ja-JP" altLang="en-US" dirty="0" smtClean="0"/>
              <a:t>　</a:t>
            </a:r>
            <a:r>
              <a:rPr lang="zh-TW" altLang="en-US" b="1" dirty="0" smtClean="0">
                <a:solidFill>
                  <a:srgbClr val="0070C0"/>
                </a:solidFill>
              </a:rPr>
              <a:t>暑期日本語研修團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lain" startAt="1994"/>
            </a:pPr>
            <a:r>
              <a:rPr lang="zh-TW" altLang="en-US" dirty="0" smtClean="0"/>
              <a:t>               </a:t>
            </a:r>
            <a:r>
              <a:rPr lang="zh-TW" altLang="en-US" b="1" dirty="0" smtClean="0">
                <a:solidFill>
                  <a:srgbClr val="FF6600"/>
                </a:solidFill>
              </a:rPr>
              <a:t>締結姊妹校</a:t>
            </a:r>
            <a:endParaRPr lang="en-US" altLang="zh-TW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1996-2005</a:t>
            </a:r>
            <a:r>
              <a:rPr lang="zh-TW" altLang="en-US" dirty="0" smtClean="0"/>
              <a:t>    </a:t>
            </a:r>
            <a:r>
              <a:rPr lang="zh-TW" altLang="en-US" b="1" dirty="0" smtClean="0">
                <a:solidFill>
                  <a:srgbClr val="00B050"/>
                </a:solidFill>
              </a:rPr>
              <a:t>暑期中國語研修團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2012-2021</a:t>
            </a:r>
            <a:r>
              <a:rPr lang="zh-TW" altLang="en-US" dirty="0" smtClean="0"/>
              <a:t>     </a:t>
            </a:r>
            <a:r>
              <a:rPr lang="zh-TW" altLang="en-US" b="1" dirty="0" smtClean="0">
                <a:solidFill>
                  <a:srgbClr val="0070C0"/>
                </a:solidFill>
              </a:rPr>
              <a:t>短期留學</a:t>
            </a:r>
            <a:endParaRPr lang="en-US" altLang="zh-TW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2017-</a:t>
            </a:r>
            <a:r>
              <a:rPr lang="zh-TW" altLang="en-US" dirty="0" smtClean="0"/>
              <a:t>現在     </a:t>
            </a:r>
            <a:r>
              <a:rPr lang="zh-TW" altLang="en-US" b="1" dirty="0" smtClean="0">
                <a:solidFill>
                  <a:srgbClr val="00B050"/>
                </a:solidFill>
              </a:rPr>
              <a:t>體育交流團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2018-</a:t>
            </a:r>
            <a:r>
              <a:rPr lang="zh-TW" altLang="en-US" dirty="0" smtClean="0"/>
              <a:t>現在     </a:t>
            </a:r>
            <a:r>
              <a:rPr lang="zh-TW" altLang="en-US" b="1" dirty="0" smtClean="0">
                <a:solidFill>
                  <a:srgbClr val="00B050"/>
                </a:solidFill>
              </a:rPr>
              <a:t>異文化研修團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dirty="0" smtClean="0"/>
              <a:t>2019-</a:t>
            </a:r>
            <a:r>
              <a:rPr lang="zh-TW" altLang="en-US" dirty="0" smtClean="0"/>
              <a:t>現在     </a:t>
            </a:r>
            <a:r>
              <a:rPr lang="zh-TW" altLang="en-US" b="1" dirty="0" smtClean="0">
                <a:solidFill>
                  <a:srgbClr val="00B050"/>
                </a:solidFill>
              </a:rPr>
              <a:t>滑雪團</a:t>
            </a:r>
            <a:endParaRPr lang="en-US" altLang="zh-TW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chemeClr val="tx1"/>
                </a:solidFill>
              </a:rPr>
              <a:t>2022-</a:t>
            </a:r>
            <a:r>
              <a:rPr lang="zh-TW" altLang="en-US" dirty="0" smtClean="0">
                <a:solidFill>
                  <a:schemeClr val="tx1"/>
                </a:solidFill>
              </a:rPr>
              <a:t>現在     </a:t>
            </a:r>
            <a:r>
              <a:rPr lang="zh-TW" altLang="en-US" b="1" dirty="0" smtClean="0">
                <a:solidFill>
                  <a:srgbClr val="0070C0"/>
                </a:solidFill>
              </a:rPr>
              <a:t>雙聯學制</a:t>
            </a:r>
            <a:endParaRPr lang="en-US" altLang="zh-TW" b="1" dirty="0" smtClean="0">
              <a:solidFill>
                <a:srgbClr val="0070C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660541" y="2738565"/>
            <a:ext cx="2558561" cy="233483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/>
              <a:t>産業能率大学</a:t>
            </a:r>
            <a:endParaRPr lang="zh-TW" altLang="en-US" sz="3200" b="1" dirty="0"/>
          </a:p>
        </p:txBody>
      </p:sp>
      <p:sp>
        <p:nvSpPr>
          <p:cNvPr id="6" name="橢圓 5"/>
          <p:cNvSpPr/>
          <p:nvPr/>
        </p:nvSpPr>
        <p:spPr>
          <a:xfrm>
            <a:off x="2847900" y="2891908"/>
            <a:ext cx="2301240" cy="218149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/>
              <a:t>銘傳</a:t>
            </a:r>
            <a:endParaRPr lang="en-US" altLang="ja-JP" sz="3200" b="1" dirty="0" smtClean="0"/>
          </a:p>
          <a:p>
            <a:pPr algn="ctr"/>
            <a:r>
              <a:rPr lang="ja-JP" altLang="en-US" sz="3200" b="1" dirty="0" smtClean="0"/>
              <a:t>大学</a:t>
            </a:r>
            <a:endParaRPr lang="zh-TW" altLang="en-US" sz="3200" b="1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781050" y="484513"/>
            <a:ext cx="10515600" cy="8621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銘傳與產能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047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4639" y="365042"/>
            <a:ext cx="11732172" cy="102422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銘傳 產能 交流</a:t>
            </a:r>
            <a:endParaRPr lang="zh-TW" altLang="en-US" b="1" dirty="0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03482"/>
              </p:ext>
            </p:extLst>
          </p:nvPr>
        </p:nvGraphicFramePr>
        <p:xfrm>
          <a:off x="365760" y="1690688"/>
          <a:ext cx="3244432" cy="4236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432">
                  <a:extLst>
                    <a:ext uri="{9D8B030D-6E8A-4147-A177-3AD203B41FA5}">
                      <a16:colId xmlns:a16="http://schemas.microsoft.com/office/drawing/2014/main" xmlns="" val="3460399051"/>
                    </a:ext>
                  </a:extLst>
                </a:gridCol>
              </a:tblGrid>
              <a:tr h="529507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1" u="none" strike="noStrike" dirty="0">
                          <a:effectLst/>
                          <a:latin typeface="+mn-ea"/>
                          <a:ea typeface="+mn-ea"/>
                        </a:rPr>
                        <a:t>項目名稱</a:t>
                      </a:r>
                      <a:endParaRPr lang="zh-TW" alt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75315725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日本語研修團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322192224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中國語研修團</a:t>
                      </a:r>
                      <a:endParaRPr lang="zh-TW" alt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23894441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滑雪研修團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22136789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異文化研修團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856161846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>
                          <a:solidFill>
                            <a:srgbClr val="0070C0"/>
                          </a:solidFill>
                          <a:effectLst/>
                          <a:latin typeface="+mn-ea"/>
                          <a:ea typeface="+mn-ea"/>
                        </a:rPr>
                        <a:t>體育交流團</a:t>
                      </a:r>
                      <a:endParaRPr lang="zh-TW" altLang="en-US" sz="2800" b="1" i="0" u="none" strike="noStrike" dirty="0">
                        <a:solidFill>
                          <a:srgbClr val="0070C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32333911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短期留學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182723279"/>
                  </a:ext>
                </a:extLst>
              </a:tr>
              <a:tr h="52950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n-ea"/>
                          <a:ea typeface="+mn-ea"/>
                        </a:rPr>
                        <a:t>雙聯學制</a:t>
                      </a:r>
                      <a:endParaRPr lang="zh-TW" altLang="en-US" sz="2800" b="1" i="0" u="none" strike="noStrike" dirty="0">
                        <a:solidFill>
                          <a:srgbClr val="00B05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485970783"/>
                  </a:ext>
                </a:extLst>
              </a:tr>
            </a:tbl>
          </a:graphicData>
        </a:graphic>
      </p:graphicFrame>
      <p:pic>
        <p:nvPicPr>
          <p:cNvPr id="16" name="Picture 3" descr="DSC00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5620"/>
            <a:ext cx="3163248" cy="216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1" y="2347432"/>
            <a:ext cx="2809390" cy="210809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0" t="15643" r="-271" b="14254"/>
          <a:stretch/>
        </p:blipFill>
        <p:spPr>
          <a:xfrm rot="20814217">
            <a:off x="8654478" y="3695384"/>
            <a:ext cx="3021055" cy="208892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102" y="918953"/>
            <a:ext cx="2848698" cy="1902770"/>
          </a:xfrm>
          <a:prstGeom prst="rect">
            <a:avLst/>
          </a:prstGeom>
        </p:spPr>
      </p:pic>
      <p:pic>
        <p:nvPicPr>
          <p:cNvPr id="2050" name="Picture 2" descr="DSC_43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3" b="19447"/>
          <a:stretch/>
        </p:blipFill>
        <p:spPr bwMode="auto">
          <a:xfrm rot="277793">
            <a:off x="5800425" y="4300371"/>
            <a:ext cx="2312874" cy="226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t="-163" r="16654" b="17219"/>
          <a:stretch/>
        </p:blipFill>
        <p:spPr>
          <a:xfrm>
            <a:off x="2939068" y="2956406"/>
            <a:ext cx="3025879" cy="3091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53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2" y="217274"/>
            <a:ext cx="11574379" cy="63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0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75987" y="4302707"/>
            <a:ext cx="58105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/>
              <a:t>⚫ </a:t>
            </a:r>
            <a:r>
              <a:rPr lang="zh-TW" altLang="en-US" sz="2400" dirty="0"/>
              <a:t>住宿契約金</a:t>
            </a:r>
            <a:r>
              <a:rPr lang="en-US" altLang="zh-TW" sz="2400" dirty="0"/>
              <a:t>:30,000</a:t>
            </a:r>
            <a:r>
              <a:rPr lang="zh-TW" altLang="en-US" sz="2400" dirty="0"/>
              <a:t>日圓</a:t>
            </a:r>
            <a:r>
              <a:rPr lang="en-US" altLang="zh-TW" dirty="0"/>
              <a:t>(</a:t>
            </a:r>
            <a:r>
              <a:rPr lang="zh-TW" altLang="en-US" dirty="0"/>
              <a:t>一次費用</a:t>
            </a:r>
            <a:r>
              <a:rPr lang="en-US" altLang="zh-TW" dirty="0"/>
              <a:t>)</a:t>
            </a:r>
          </a:p>
          <a:p>
            <a:r>
              <a:rPr lang="en-US" altLang="zh-TW" sz="2400" dirty="0" smtClean="0"/>
              <a:t>⚫ </a:t>
            </a:r>
            <a:r>
              <a:rPr lang="zh-TW" altLang="en-US" sz="2400" dirty="0"/>
              <a:t>當月房租</a:t>
            </a:r>
            <a:r>
              <a:rPr lang="en-US" altLang="zh-TW" sz="2400" dirty="0"/>
              <a:t>:47,000</a:t>
            </a:r>
            <a:r>
              <a:rPr lang="zh-TW" altLang="en-US" sz="2400" dirty="0"/>
              <a:t>日圓</a:t>
            </a:r>
          </a:p>
          <a:p>
            <a:r>
              <a:rPr lang="zh-TW" altLang="en-US" sz="2400" dirty="0" smtClean="0"/>
              <a:t>⚫ </a:t>
            </a:r>
            <a:r>
              <a:rPr lang="zh-TW" altLang="en-US" sz="2400" dirty="0"/>
              <a:t>管理費</a:t>
            </a:r>
            <a:r>
              <a:rPr lang="en-US" altLang="zh-TW" sz="2400" dirty="0"/>
              <a:t>:20,000</a:t>
            </a:r>
            <a:r>
              <a:rPr lang="zh-TW" altLang="en-US" sz="2400" dirty="0"/>
              <a:t>日圓</a:t>
            </a:r>
            <a:r>
              <a:rPr lang="en-US" altLang="zh-TW" dirty="0"/>
              <a:t>(</a:t>
            </a:r>
            <a:r>
              <a:rPr lang="zh-TW" altLang="en-US" dirty="0"/>
              <a:t>包含水電煤氣、網路</a:t>
            </a:r>
            <a:r>
              <a:rPr lang="en-US" altLang="zh-TW" dirty="0"/>
              <a:t>)</a:t>
            </a:r>
          </a:p>
          <a:p>
            <a:r>
              <a:rPr lang="en-US" altLang="zh-TW" sz="2400" dirty="0" smtClean="0"/>
              <a:t>⚫ </a:t>
            </a:r>
            <a:r>
              <a:rPr lang="zh-TW" altLang="en-US" sz="2400" dirty="0"/>
              <a:t>床具用品</a:t>
            </a:r>
            <a:r>
              <a:rPr lang="en-US" altLang="zh-TW" sz="2400" dirty="0"/>
              <a:t>:11,000</a:t>
            </a:r>
            <a:r>
              <a:rPr lang="zh-TW" altLang="en-US" sz="2400" dirty="0"/>
              <a:t>日圓</a:t>
            </a:r>
            <a:r>
              <a:rPr lang="en-US" altLang="zh-TW" dirty="0"/>
              <a:t>(</a:t>
            </a:r>
            <a:r>
              <a:rPr lang="zh-TW" altLang="en-US" dirty="0"/>
              <a:t>一次費用</a:t>
            </a:r>
            <a:r>
              <a:rPr lang="en-US" altLang="zh-TW" dirty="0" smtClean="0"/>
              <a:t>)</a:t>
            </a:r>
            <a:endParaRPr lang="zh-TW" altLang="en-US" dirty="0"/>
          </a:p>
          <a:p>
            <a:r>
              <a:rPr lang="zh-TW" altLang="en-US" sz="2400" dirty="0" smtClean="0"/>
              <a:t>合計</a:t>
            </a:r>
            <a:r>
              <a:rPr lang="en-US" altLang="zh-TW" sz="2400" dirty="0"/>
              <a:t>:108,000</a:t>
            </a:r>
            <a:r>
              <a:rPr lang="zh-TW" altLang="en-US" sz="2400" dirty="0" smtClean="0"/>
              <a:t>日圓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</a:t>
            </a:r>
            <a:r>
              <a:rPr lang="zh-TW" altLang="en-US" dirty="0"/>
              <a:t>含床具</a:t>
            </a:r>
            <a:r>
              <a:rPr lang="en-US" altLang="zh-TW" dirty="0" smtClean="0"/>
              <a:t>97,000</a:t>
            </a:r>
            <a:r>
              <a:rPr lang="zh-TW" altLang="en-US" dirty="0" smtClean="0"/>
              <a:t>日圓</a:t>
            </a:r>
            <a:r>
              <a:rPr lang="en-US" altLang="zh-TW" dirty="0" smtClean="0"/>
              <a:t>)</a:t>
            </a:r>
            <a:endParaRPr lang="en-US" altLang="zh-TW" dirty="0"/>
          </a:p>
        </p:txBody>
      </p:sp>
      <p:sp>
        <p:nvSpPr>
          <p:cNvPr id="3" name="矩形 2"/>
          <p:cNvSpPr/>
          <p:nvPr/>
        </p:nvSpPr>
        <p:spPr>
          <a:xfrm>
            <a:off x="903317" y="1692813"/>
            <a:ext cx="479971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GREEN SHARE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宮崎台</a:t>
            </a:r>
          </a:p>
        </p:txBody>
      </p:sp>
      <p:sp>
        <p:nvSpPr>
          <p:cNvPr id="4" name="矩形 3"/>
          <p:cNvSpPr/>
          <p:nvPr/>
        </p:nvSpPr>
        <p:spPr>
          <a:xfrm>
            <a:off x="903318" y="2475650"/>
            <a:ext cx="52647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〒</a:t>
            </a:r>
            <a:r>
              <a:rPr lang="en-US" altLang="zh-TW" sz="2400" dirty="0"/>
              <a:t>216-0035 </a:t>
            </a:r>
            <a:endParaRPr lang="en-US" altLang="zh-TW" sz="2400" dirty="0" smtClean="0"/>
          </a:p>
          <a:p>
            <a:r>
              <a:rPr lang="zh-TW" altLang="en-US" sz="2400" dirty="0" smtClean="0"/>
              <a:t>神</a:t>
            </a:r>
            <a:r>
              <a:rPr lang="zh-TW" altLang="en-US" sz="2400" dirty="0"/>
              <a:t>奈川県川崎市宮前区馬絹 </a:t>
            </a:r>
            <a:r>
              <a:rPr lang="en-US" altLang="zh-TW" sz="2400" dirty="0"/>
              <a:t>6-23-12</a:t>
            </a:r>
          </a:p>
          <a:p>
            <a:r>
              <a:rPr lang="zh-TW" altLang="en-US" sz="2400" dirty="0" smtClean="0"/>
              <a:t>東</a:t>
            </a:r>
            <a:r>
              <a:rPr lang="zh-TW" altLang="en-US" sz="2400" dirty="0"/>
              <a:t>急田園都市線</a:t>
            </a:r>
            <a:r>
              <a:rPr lang="en-US" altLang="zh-TW" sz="2400" dirty="0"/>
              <a:t>『</a:t>
            </a:r>
            <a:r>
              <a:rPr lang="zh-TW" altLang="en-US" sz="2400" dirty="0"/>
              <a:t>宮崎台</a:t>
            </a:r>
            <a:r>
              <a:rPr lang="en-US" altLang="zh-TW" sz="2400" dirty="0"/>
              <a:t>』</a:t>
            </a:r>
            <a:r>
              <a:rPr lang="zh-TW" altLang="en-US" sz="2400" dirty="0" smtClean="0"/>
              <a:t>駅</a:t>
            </a:r>
            <a:r>
              <a:rPr lang="en-US" altLang="zh-TW" sz="2400" dirty="0"/>
              <a:t>10</a:t>
            </a:r>
            <a:r>
              <a:rPr lang="zh-TW" altLang="en-US" sz="2400" dirty="0" smtClean="0"/>
              <a:t>分鐘</a:t>
            </a:r>
            <a:endParaRPr lang="en-US" altLang="zh-TW" sz="2400" dirty="0" smtClean="0"/>
          </a:p>
          <a:p>
            <a:r>
              <a:rPr lang="zh-TW" altLang="en-US" sz="2400" dirty="0"/>
              <a:t>電車通勤</a:t>
            </a:r>
            <a:r>
              <a:rPr lang="zh-TW" altLang="en-US" sz="2400" dirty="0" smtClean="0"/>
              <a:t>費約</a:t>
            </a:r>
            <a:r>
              <a:rPr lang="en-US" altLang="zh-TW" sz="2400" dirty="0" smtClean="0"/>
              <a:t>3,120</a:t>
            </a:r>
            <a:r>
              <a:rPr lang="zh-TW" altLang="en-US" sz="2400" dirty="0" smtClean="0"/>
              <a:t>日圓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月</a:t>
            </a:r>
            <a:endParaRPr lang="zh-TW" altLang="en-US" sz="24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66900" y="405851"/>
            <a:ext cx="10954292" cy="68879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/>
              <a:t>產業能率</a:t>
            </a:r>
            <a:r>
              <a:rPr lang="zh-TW" altLang="en-US" b="1" dirty="0" smtClean="0"/>
              <a:t>大學 留學住宿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325" y="2700094"/>
            <a:ext cx="3267531" cy="257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3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9472" y="1764114"/>
            <a:ext cx="94701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/>
              <a:t>取得</a:t>
            </a:r>
            <a:r>
              <a:rPr lang="zh-TW" altLang="en-US" sz="3200" dirty="0">
                <a:solidFill>
                  <a:srgbClr val="FF0000"/>
                </a:solidFill>
              </a:rPr>
              <a:t>學分、規定門檻</a:t>
            </a:r>
            <a:r>
              <a:rPr lang="zh-TW" altLang="en-US" sz="3200" dirty="0"/>
              <a:t>均能滿足雙方學校規定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取得</a:t>
            </a:r>
            <a:r>
              <a:rPr lang="zh-TW" altLang="en-US" sz="3200" dirty="0"/>
              <a:t>兩</a:t>
            </a:r>
            <a:r>
              <a:rPr lang="zh-TW" altLang="en-US" sz="3200" dirty="0" smtClean="0"/>
              <a:t>校學位。</a:t>
            </a:r>
            <a:r>
              <a:rPr lang="zh-TW" altLang="en-US" sz="3200" dirty="0" smtClean="0">
                <a:solidFill>
                  <a:srgbClr val="FF0000"/>
                </a:solidFill>
              </a:rPr>
              <a:t>應</a:t>
            </a:r>
            <a:r>
              <a:rPr lang="zh-TW" altLang="en-US" sz="3200" dirty="0">
                <a:solidFill>
                  <a:srgbClr val="FF0000"/>
                </a:solidFill>
              </a:rPr>
              <a:t>日系</a:t>
            </a:r>
            <a:r>
              <a:rPr lang="zh-TW" altLang="en-US" sz="3200" dirty="0"/>
              <a:t>與產業能率大學管理</a:t>
            </a:r>
            <a:r>
              <a:rPr lang="zh-TW" altLang="en-US" sz="3200" dirty="0" smtClean="0"/>
              <a:t>行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銷</a:t>
            </a:r>
            <a:r>
              <a:rPr lang="zh-TW" altLang="en-US" sz="3200" dirty="0"/>
              <a:t>學系的雙聯</a:t>
            </a:r>
            <a:r>
              <a:rPr lang="zh-TW" altLang="en-US" sz="3200" dirty="0" smtClean="0"/>
              <a:t>學制修業</a:t>
            </a:r>
            <a:r>
              <a:rPr lang="zh-TW" altLang="en-US" sz="3200" dirty="0"/>
              <a:t>期滿</a:t>
            </a:r>
            <a:r>
              <a:rPr lang="zh-TW" altLang="en-US" sz="3200" dirty="0" smtClean="0"/>
              <a:t>、成績合格並且符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  合</a:t>
            </a:r>
            <a:r>
              <a:rPr lang="zh-TW" altLang="en-US" sz="3200" dirty="0"/>
              <a:t>兩校畢業條件者，得共同授予學士</a:t>
            </a:r>
            <a:r>
              <a:rPr lang="zh-TW" altLang="en-US" sz="3200" dirty="0" smtClean="0"/>
              <a:t>學位。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繳交</a:t>
            </a:r>
            <a:r>
              <a:rPr lang="zh-TW" altLang="en-US" sz="3200" dirty="0"/>
              <a:t>銘傳</a:t>
            </a:r>
            <a:r>
              <a:rPr lang="zh-TW" altLang="en-US" sz="3200" dirty="0" smtClean="0"/>
              <a:t>學費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留學</a:t>
            </a:r>
            <a:r>
              <a:rPr lang="zh-TW" altLang="en-US" sz="3200" dirty="0"/>
              <a:t>日本</a:t>
            </a:r>
            <a:r>
              <a:rPr lang="zh-TW" altLang="en-US" sz="3200" dirty="0" smtClean="0"/>
              <a:t>兩年</a:t>
            </a:r>
            <a:endParaRPr lang="en-US" altLang="zh-TW" sz="3200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3200" dirty="0" smtClean="0"/>
              <a:t>名額</a:t>
            </a:r>
            <a:r>
              <a:rPr lang="zh-TW" altLang="en-US" sz="3200" dirty="0"/>
              <a:t>最多</a:t>
            </a:r>
            <a:r>
              <a:rPr lang="en-US" altLang="zh-TW" sz="3200" dirty="0"/>
              <a:t>4</a:t>
            </a:r>
            <a:r>
              <a:rPr lang="zh-TW" altLang="en-US" sz="3200" dirty="0" smtClean="0"/>
              <a:t>名</a:t>
            </a:r>
            <a:endParaRPr lang="en-US" altLang="zh-TW" sz="32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38200" y="365125"/>
            <a:ext cx="10515600" cy="9565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何謂 雙聯學制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9604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0229" y="260623"/>
            <a:ext cx="10626634" cy="86278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b="1" dirty="0" smtClean="0"/>
              <a:t>114</a:t>
            </a:r>
            <a:r>
              <a:rPr lang="zh-TW" altLang="en-US" b="1" dirty="0" smtClean="0"/>
              <a:t>學年雙聯學制甄選方式與日程</a:t>
            </a:r>
            <a:endParaRPr lang="zh-TW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29612"/>
              </p:ext>
            </p:extLst>
          </p:nvPr>
        </p:nvGraphicFramePr>
        <p:xfrm>
          <a:off x="884843" y="1460330"/>
          <a:ext cx="9481127" cy="411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551">
                  <a:extLst>
                    <a:ext uri="{9D8B030D-6E8A-4147-A177-3AD203B41FA5}">
                      <a16:colId xmlns:a16="http://schemas.microsoft.com/office/drawing/2014/main" xmlns="" val="605402769"/>
                    </a:ext>
                  </a:extLst>
                </a:gridCol>
                <a:gridCol w="7371576">
                  <a:extLst>
                    <a:ext uri="{9D8B030D-6E8A-4147-A177-3AD203B41FA5}">
                      <a16:colId xmlns:a16="http://schemas.microsoft.com/office/drawing/2014/main" xmlns="" val="2903177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報名事項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事項內容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844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1.</a:t>
                      </a:r>
                      <a:r>
                        <a:rPr lang="zh-TW" altLang="en-US" sz="2000" dirty="0" smtClean="0"/>
                        <a:t>報名期間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/>
                        <a:t>10</a:t>
                      </a:r>
                      <a:r>
                        <a:rPr lang="zh-TW" altLang="en-US" sz="2400" b="1" dirty="0" smtClean="0"/>
                        <a:t>月</a:t>
                      </a:r>
                      <a:r>
                        <a:rPr lang="en-US" altLang="zh-TW" sz="2400" b="1" dirty="0" smtClean="0"/>
                        <a:t>21</a:t>
                      </a:r>
                      <a:r>
                        <a:rPr lang="zh-TW" altLang="en-US" sz="2400" b="1" dirty="0" smtClean="0"/>
                        <a:t>日至</a:t>
                      </a:r>
                      <a:r>
                        <a:rPr lang="en-US" altLang="zh-TW" sz="2400" b="1" dirty="0" smtClean="0"/>
                        <a:t>11</a:t>
                      </a:r>
                      <a:r>
                        <a:rPr lang="zh-TW" altLang="en-US" sz="2400" b="1" dirty="0" smtClean="0"/>
                        <a:t>月</a:t>
                      </a:r>
                      <a:r>
                        <a:rPr lang="en-US" altLang="zh-TW" sz="2400" b="1" dirty="0" smtClean="0"/>
                        <a:t>1</a:t>
                      </a:r>
                      <a:r>
                        <a:rPr lang="zh-TW" altLang="en-US" sz="2400" b="1" dirty="0" smtClean="0"/>
                        <a:t>日</a:t>
                      </a:r>
                      <a:endParaRPr lang="en-US" altLang="zh-TW" sz="2400" b="1" dirty="0" smtClean="0"/>
                    </a:p>
                    <a:p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0404138"/>
                  </a:ext>
                </a:extLst>
              </a:tr>
              <a:tr h="1037552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2.</a:t>
                      </a:r>
                      <a:r>
                        <a:rPr lang="zh-TW" altLang="en-US" sz="2000" dirty="0" smtClean="0"/>
                        <a:t>報名方式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銘傳</a:t>
                      </a:r>
                      <a:r>
                        <a:rPr lang="en-US" altLang="zh-TW" sz="2000" dirty="0" err="1" smtClean="0"/>
                        <a:t>eForm</a:t>
                      </a:r>
                      <a:endParaRPr lang="en-US" altLang="zh-TW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/>
                        <a:t>https://eform.mcu.edu.tw/node/2651</a:t>
                      </a:r>
                    </a:p>
                    <a:p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0510723"/>
                  </a:ext>
                </a:extLst>
              </a:tr>
              <a:tr h="1336811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3.</a:t>
                      </a:r>
                      <a:r>
                        <a:rPr lang="zh-TW" altLang="en-US" sz="2000" dirty="0" smtClean="0"/>
                        <a:t>報名資格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(1)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本系大二學生 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(2)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日檢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N2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合格</a:t>
                      </a:r>
                      <a:endParaRPr lang="en-US" altLang="zh-TW" sz="2400" b="1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(3)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大一成績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分以上，操行</a:t>
                      </a:r>
                      <a:r>
                        <a:rPr lang="en-US" altLang="zh-TW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75</a:t>
                      </a:r>
                      <a:r>
                        <a:rPr lang="zh-TW" altLang="en-US" sz="2400" b="1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分以上</a:t>
                      </a:r>
                      <a:endParaRPr lang="zh-TW" altLang="en-US" sz="24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6959353"/>
                  </a:ext>
                </a:extLst>
              </a:tr>
              <a:tr h="605597">
                <a:tc>
                  <a:txBody>
                    <a:bodyPr/>
                    <a:lstStyle/>
                    <a:p>
                      <a:r>
                        <a:rPr lang="en-US" altLang="zh-TW" sz="2000" dirty="0" smtClean="0"/>
                        <a:t>4.</a:t>
                      </a:r>
                      <a:r>
                        <a:rPr lang="zh-TW" altLang="en-US" sz="2000" dirty="0" smtClean="0"/>
                        <a:t>報名費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800" b="0" dirty="0" smtClean="0"/>
                        <a:t>600</a:t>
                      </a:r>
                      <a:r>
                        <a:rPr lang="zh-TW" altLang="en-US" sz="2000" dirty="0" smtClean="0"/>
                        <a:t>元 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同時報名短期留學者</a:t>
                      </a:r>
                      <a:r>
                        <a:rPr lang="en-US" altLang="zh-TW" sz="2000" dirty="0" smtClean="0"/>
                        <a:t>800</a:t>
                      </a:r>
                      <a:r>
                        <a:rPr lang="zh-TW" altLang="en-US" sz="2000" dirty="0" smtClean="0"/>
                        <a:t>元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5293868"/>
                  </a:ext>
                </a:extLst>
              </a:tr>
            </a:tbl>
          </a:graphicData>
        </a:graphic>
      </p:graphicFrame>
      <p:pic>
        <p:nvPicPr>
          <p:cNvPr id="4" name="圖片 3" descr="D:\admin\Downloads\21081113581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663" y="2819245"/>
            <a:ext cx="838762" cy="840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0698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0229" y="260623"/>
            <a:ext cx="10626634" cy="86278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altLang="zh-TW" b="1" dirty="0" smtClean="0"/>
              <a:t>114</a:t>
            </a:r>
            <a:r>
              <a:rPr lang="zh-TW" altLang="en-US" b="1" dirty="0" smtClean="0"/>
              <a:t>學年雙聯學制甄選方式與日程</a:t>
            </a:r>
            <a:endParaRPr lang="zh-TW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89384"/>
              </p:ext>
            </p:extLst>
          </p:nvPr>
        </p:nvGraphicFramePr>
        <p:xfrm>
          <a:off x="992907" y="1571831"/>
          <a:ext cx="9971580" cy="448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879">
                  <a:extLst>
                    <a:ext uri="{9D8B030D-6E8A-4147-A177-3AD203B41FA5}">
                      <a16:colId xmlns:a16="http://schemas.microsoft.com/office/drawing/2014/main" xmlns="" val="1702928023"/>
                    </a:ext>
                  </a:extLst>
                </a:gridCol>
                <a:gridCol w="3425841">
                  <a:extLst>
                    <a:ext uri="{9D8B030D-6E8A-4147-A177-3AD203B41FA5}">
                      <a16:colId xmlns:a16="http://schemas.microsoft.com/office/drawing/2014/main" xmlns="" val="3746575666"/>
                    </a:ext>
                  </a:extLst>
                </a:gridCol>
                <a:gridCol w="3323860">
                  <a:extLst>
                    <a:ext uri="{9D8B030D-6E8A-4147-A177-3AD203B41FA5}">
                      <a16:colId xmlns:a16="http://schemas.microsoft.com/office/drawing/2014/main" xmlns="" val="313912662"/>
                    </a:ext>
                  </a:extLst>
                </a:gridCol>
              </a:tblGrid>
              <a:tr h="499667">
                <a:tc gridSpan="3">
                  <a:txBody>
                    <a:bodyPr/>
                    <a:lstStyle/>
                    <a:p>
                      <a:r>
                        <a:rPr lang="zh-TW" altLang="en-US" sz="2400" dirty="0" smtClean="0"/>
                        <a:t>甄選日程</a:t>
                      </a:r>
                      <a:endParaRPr lang="zh-TW" alt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5642772"/>
                  </a:ext>
                </a:extLst>
              </a:tr>
              <a:tr h="89940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5.</a:t>
                      </a:r>
                      <a:r>
                        <a:rPr lang="zh-TW" altLang="en-US" sz="2400" dirty="0" smtClean="0"/>
                        <a:t>筆試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11/8(</a:t>
                      </a:r>
                      <a:r>
                        <a:rPr lang="zh-TW" altLang="en-US" sz="2400" dirty="0" smtClean="0"/>
                        <a:t>五</a:t>
                      </a:r>
                      <a:r>
                        <a:rPr lang="en-US" altLang="zh-TW" sz="2400" dirty="0" smtClean="0"/>
                        <a:t>)</a:t>
                      </a:r>
                    </a:p>
                    <a:p>
                      <a:r>
                        <a:rPr lang="en-US" altLang="zh-TW" sz="2400" dirty="0" smtClean="0"/>
                        <a:t>12:20~13:40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EE202</a:t>
                      </a:r>
                      <a:r>
                        <a:rPr lang="zh-TW" altLang="en-US" sz="2400" dirty="0" smtClean="0"/>
                        <a:t>教室</a:t>
                      </a:r>
                      <a:endParaRPr lang="en-US" altLang="zh-TW" sz="2400" dirty="0" smtClean="0"/>
                    </a:p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8463912"/>
                  </a:ext>
                </a:extLst>
              </a:tr>
              <a:tr h="89940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6.</a:t>
                      </a:r>
                      <a:r>
                        <a:rPr lang="zh-TW" altLang="en-US" sz="2400" dirty="0" smtClean="0"/>
                        <a:t>口試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11/15(</a:t>
                      </a:r>
                      <a:r>
                        <a:rPr lang="zh-TW" altLang="en-US" sz="2400" dirty="0" smtClean="0"/>
                        <a:t>五</a:t>
                      </a:r>
                      <a:r>
                        <a:rPr lang="en-US" altLang="zh-TW" sz="2400" dirty="0" smtClean="0"/>
                        <a:t>)</a:t>
                      </a:r>
                    </a:p>
                    <a:p>
                      <a:r>
                        <a:rPr lang="en-US" altLang="zh-TW" sz="2400" dirty="0" smtClean="0"/>
                        <a:t>13:00~13:50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 smtClean="0"/>
                        <a:t>系辦公室</a:t>
                      </a:r>
                      <a:endParaRPr lang="en-US" altLang="zh-TW" sz="2400" dirty="0" smtClean="0"/>
                    </a:p>
                    <a:p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5531588"/>
                  </a:ext>
                </a:extLst>
              </a:tr>
              <a:tr h="499667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7.</a:t>
                      </a:r>
                      <a:r>
                        <a:rPr lang="zh-TW" altLang="en-US" sz="2400" dirty="0" smtClean="0"/>
                        <a:t>成績公布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11/22(</a:t>
                      </a:r>
                      <a:r>
                        <a:rPr lang="zh-TW" altLang="en-US" sz="2400" dirty="0" smtClean="0"/>
                        <a:t>五</a:t>
                      </a:r>
                      <a:r>
                        <a:rPr lang="en-US" altLang="zh-TW" sz="2400" dirty="0" smtClean="0"/>
                        <a:t>)</a:t>
                      </a:r>
                      <a:r>
                        <a:rPr lang="zh-TW" altLang="en-US" sz="2400" dirty="0" smtClean="0"/>
                        <a:t> </a:t>
                      </a:r>
                      <a:r>
                        <a:rPr lang="en-US" altLang="zh-TW" sz="2400" dirty="0" smtClean="0"/>
                        <a:t>12:30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系公佈欄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5063726"/>
                  </a:ext>
                </a:extLst>
              </a:tr>
              <a:tr h="499667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8.</a:t>
                      </a:r>
                      <a:r>
                        <a:rPr lang="zh-TW" altLang="en-US" sz="2400" dirty="0" smtClean="0"/>
                        <a:t>志願確認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月</a:t>
                      </a:r>
                      <a:r>
                        <a:rPr lang="en-US" altLang="zh-TW" sz="2400" dirty="0" smtClean="0"/>
                        <a:t>3</a:t>
                      </a:r>
                      <a:r>
                        <a:rPr lang="zh-TW" altLang="en-US" sz="2400" dirty="0" smtClean="0"/>
                        <a:t>日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二</a:t>
                      </a:r>
                      <a:r>
                        <a:rPr lang="en-US" altLang="zh-TW" sz="2400" dirty="0" smtClean="0"/>
                        <a:t>)12:30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系辦公室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7996484"/>
                  </a:ext>
                </a:extLst>
              </a:tr>
              <a:tr h="899400"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9.</a:t>
                      </a:r>
                      <a:r>
                        <a:rPr lang="zh-TW" altLang="en-US" sz="2400" dirty="0" smtClean="0"/>
                        <a:t>錄取手續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12</a:t>
                      </a:r>
                      <a:r>
                        <a:rPr lang="zh-TW" altLang="en-US" sz="2400" dirty="0" smtClean="0"/>
                        <a:t>月</a:t>
                      </a:r>
                      <a:r>
                        <a:rPr lang="en-US" altLang="zh-TW" sz="2400" dirty="0" smtClean="0"/>
                        <a:t>20</a:t>
                      </a:r>
                      <a:r>
                        <a:rPr lang="zh-TW" altLang="en-US" sz="2400" dirty="0" smtClean="0"/>
                        <a:t>日</a:t>
                      </a:r>
                      <a:r>
                        <a:rPr lang="en-US" altLang="zh-TW" sz="2400" dirty="0" smtClean="0"/>
                        <a:t>(</a:t>
                      </a:r>
                      <a:r>
                        <a:rPr lang="zh-TW" altLang="en-US" sz="2400" dirty="0" smtClean="0"/>
                        <a:t>五</a:t>
                      </a:r>
                      <a:r>
                        <a:rPr lang="en-US" altLang="zh-TW" sz="2400" dirty="0" smtClean="0"/>
                        <a:t>)16:00</a:t>
                      </a:r>
                      <a:r>
                        <a:rPr lang="zh-TW" altLang="en-US" sz="2400" dirty="0" smtClean="0"/>
                        <a:t>截止</a:t>
                      </a:r>
                    </a:p>
                    <a:p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1.</a:t>
                      </a:r>
                      <a:r>
                        <a:rPr lang="zh-TW" altLang="en-US" sz="2400" dirty="0" smtClean="0"/>
                        <a:t>留學資料登記 </a:t>
                      </a:r>
                      <a:endParaRPr lang="en-US" altLang="zh-TW" sz="2400" dirty="0" smtClean="0"/>
                    </a:p>
                    <a:p>
                      <a:r>
                        <a:rPr lang="en-US" altLang="zh-TW" sz="2400" dirty="0" smtClean="0"/>
                        <a:t>2.</a:t>
                      </a:r>
                      <a:r>
                        <a:rPr lang="zh-TW" altLang="en-US" sz="2400" dirty="0" smtClean="0"/>
                        <a:t>家長同意書</a:t>
                      </a:r>
                      <a:endParaRPr lang="en-US" altLang="zh-TW" sz="2400" dirty="0" smtClean="0"/>
                    </a:p>
                    <a:p>
                      <a:r>
                        <a:rPr lang="en-US" altLang="zh-TW" sz="2400" dirty="0" smtClean="0"/>
                        <a:t>3.</a:t>
                      </a:r>
                      <a:r>
                        <a:rPr lang="zh-TW" altLang="en-US" sz="2400" dirty="0" smtClean="0"/>
                        <a:t>留學保證金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974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479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502285"/>
            <a:ext cx="10515600" cy="10247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6000" b="1" dirty="0" smtClean="0"/>
              <a:t>Q</a:t>
            </a:r>
            <a:r>
              <a:rPr lang="zh-TW" altLang="en-US" sz="6000" b="1" dirty="0" smtClean="0"/>
              <a:t>  </a:t>
            </a:r>
            <a:r>
              <a:rPr lang="en-US" altLang="zh-TW" sz="6000" b="1" dirty="0" smtClean="0"/>
              <a:t>&amp;</a:t>
            </a:r>
            <a:r>
              <a:rPr lang="zh-TW" altLang="en-US" sz="6000" b="1" dirty="0" smtClean="0"/>
              <a:t>  </a:t>
            </a:r>
            <a:r>
              <a:rPr lang="en-US" altLang="zh-TW" sz="6000" b="1" dirty="0" smtClean="0"/>
              <a:t>A</a:t>
            </a:r>
            <a:r>
              <a:rPr lang="zh-TW" altLang="en-US" sz="6000" b="1" dirty="0" smtClean="0"/>
              <a:t>      問題與討論</a:t>
            </a:r>
            <a:endParaRPr lang="zh-TW" altLang="en-US" sz="6000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1750"/>
            <a:ext cx="3237411" cy="456211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27" y="1851752"/>
            <a:ext cx="3535173" cy="456211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311" y="1833643"/>
            <a:ext cx="3433616" cy="45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3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38200" y="1703878"/>
            <a:ext cx="61449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/>
              <a:t>同時符合</a:t>
            </a:r>
            <a:r>
              <a:rPr lang="zh-TW" altLang="en-US" sz="3600" b="1" dirty="0" smtClean="0"/>
              <a:t>兩校畢業標準</a:t>
            </a:r>
            <a:endParaRPr lang="en-US" altLang="zh-TW" sz="3600" b="1" dirty="0" smtClean="0"/>
          </a:p>
          <a:p>
            <a:endParaRPr lang="en-US" altLang="zh-TW" sz="1200" dirty="0" smtClean="0"/>
          </a:p>
          <a:p>
            <a:r>
              <a:rPr lang="ja-JP" altLang="en-US" sz="3600" dirty="0" smtClean="0"/>
              <a:t>→</a:t>
            </a:r>
            <a:r>
              <a:rPr lang="zh-TW" altLang="en-US" sz="3600" dirty="0" smtClean="0"/>
              <a:t>取得</a:t>
            </a:r>
            <a:r>
              <a:rPr lang="zh-TW" altLang="en-US" sz="3600" dirty="0"/>
              <a:t>兩</a:t>
            </a:r>
            <a:r>
              <a:rPr lang="zh-TW" altLang="en-US" sz="3600" dirty="0" smtClean="0"/>
              <a:t>校學士學位</a:t>
            </a:r>
            <a:endParaRPr lang="en-US" altLang="zh-TW" sz="3600" dirty="0" smtClean="0"/>
          </a:p>
          <a:p>
            <a:endParaRPr lang="en-US" altLang="zh-TW" sz="1200" dirty="0"/>
          </a:p>
          <a:p>
            <a:r>
              <a:rPr lang="en-US" altLang="ja-JP" sz="3600" dirty="0" smtClean="0">
                <a:solidFill>
                  <a:srgbClr val="0070C0"/>
                </a:solidFill>
              </a:rPr>
              <a:t>1.</a:t>
            </a:r>
            <a:r>
              <a:rPr lang="zh-TW" altLang="en-US" sz="3600" dirty="0" smtClean="0">
                <a:solidFill>
                  <a:srgbClr val="0070C0"/>
                </a:solidFill>
              </a:rPr>
              <a:t>銘傳大學應用日語學系</a:t>
            </a:r>
            <a:endParaRPr lang="en-US" altLang="zh-TW" sz="3600" dirty="0" smtClean="0">
              <a:solidFill>
                <a:srgbClr val="0070C0"/>
              </a:solidFill>
            </a:endParaRPr>
          </a:p>
          <a:p>
            <a:r>
              <a:rPr lang="en-US" altLang="ja-JP" sz="3600" dirty="0" smtClean="0">
                <a:solidFill>
                  <a:srgbClr val="FF0000"/>
                </a:solidFill>
              </a:rPr>
              <a:t>2.</a:t>
            </a:r>
            <a:r>
              <a:rPr lang="zh-TW" altLang="en-US" sz="3600" dirty="0" smtClean="0">
                <a:solidFill>
                  <a:srgbClr val="FF0000"/>
                </a:solidFill>
              </a:rPr>
              <a:t>產業</a:t>
            </a:r>
            <a:r>
              <a:rPr lang="zh-TW" altLang="en-US" sz="3600" dirty="0">
                <a:solidFill>
                  <a:srgbClr val="FF0000"/>
                </a:solidFill>
              </a:rPr>
              <a:t>能率大學管理行銷學</a:t>
            </a:r>
            <a:r>
              <a:rPr lang="zh-TW" altLang="en-US" sz="3600" dirty="0" smtClean="0">
                <a:solidFill>
                  <a:srgbClr val="FF0000"/>
                </a:solidFill>
              </a:rPr>
              <a:t>系</a:t>
            </a:r>
            <a:endParaRPr lang="en-US" altLang="zh-TW" sz="3600" dirty="0">
              <a:solidFill>
                <a:srgbClr val="FF0000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838200" y="365125"/>
            <a:ext cx="10515600" cy="9565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何謂 雙聯學制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4017" y="506108"/>
            <a:ext cx="1184204" cy="126966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983129" y="4640312"/>
            <a:ext cx="4904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70C0"/>
                </a:solidFill>
              </a:rPr>
              <a:t>銘傳大學 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產業能率大學</a:t>
            </a:r>
            <a:endParaRPr lang="en-US" altLang="zh-TW" sz="3200" dirty="0" smtClean="0">
              <a:solidFill>
                <a:srgbClr val="FF0000"/>
              </a:solidFill>
            </a:endParaRPr>
          </a:p>
          <a:p>
            <a:r>
              <a:rPr lang="zh-TW" altLang="en-US" sz="3200" dirty="0">
                <a:solidFill>
                  <a:srgbClr val="0070C0"/>
                </a:solidFill>
              </a:rPr>
              <a:t>學士</a:t>
            </a:r>
            <a:r>
              <a:rPr lang="zh-TW" altLang="en-US" sz="3200" dirty="0" smtClean="0">
                <a:solidFill>
                  <a:srgbClr val="0070C0"/>
                </a:solidFill>
              </a:rPr>
              <a:t>學位      </a:t>
            </a:r>
            <a:r>
              <a:rPr lang="zh-TW" altLang="en-US" sz="3200" dirty="0" smtClean="0">
                <a:solidFill>
                  <a:srgbClr val="FF0000"/>
                </a:solidFill>
              </a:rPr>
              <a:t>學士學位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6735">
            <a:off x="9538260" y="2399798"/>
            <a:ext cx="1594610" cy="208127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9070">
            <a:off x="7530308" y="2301802"/>
            <a:ext cx="1436530" cy="209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r="27850"/>
          <a:stretch/>
        </p:blipFill>
        <p:spPr>
          <a:xfrm>
            <a:off x="5551559" y="2214779"/>
            <a:ext cx="1683975" cy="1461615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6233">
            <a:off x="7755753" y="448716"/>
            <a:ext cx="3597607" cy="35321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圓角矩形 6"/>
          <p:cNvSpPr/>
          <p:nvPr/>
        </p:nvSpPr>
        <p:spPr>
          <a:xfrm>
            <a:off x="3697576" y="2425078"/>
            <a:ext cx="146090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大二</a:t>
            </a:r>
            <a:endParaRPr lang="zh-TW" altLang="en-US" sz="32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005322" y="3567407"/>
            <a:ext cx="1460908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大三</a:t>
            </a:r>
            <a:endParaRPr lang="zh-TW" altLang="en-US" sz="32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004191" y="4383622"/>
            <a:ext cx="1460908" cy="6858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大四</a:t>
            </a:r>
            <a:endParaRPr lang="zh-TW" altLang="en-US" sz="32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18381">
            <a:off x="2714340" y="2734961"/>
            <a:ext cx="2089989" cy="34833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66" y="1485605"/>
            <a:ext cx="1422953" cy="1422953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3697576" y="1592661"/>
            <a:ext cx="1460908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大一</a:t>
            </a:r>
            <a:endParaRPr lang="zh-TW" altLang="en-US" sz="32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cxnSp>
        <p:nvCxnSpPr>
          <p:cNvPr id="13" name="直線接點 12"/>
          <p:cNvCxnSpPr/>
          <p:nvPr/>
        </p:nvCxnSpPr>
        <p:spPr>
          <a:xfrm flipH="1">
            <a:off x="3191056" y="2220292"/>
            <a:ext cx="506522" cy="1659565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H="1">
            <a:off x="3191052" y="3069985"/>
            <a:ext cx="506526" cy="781394"/>
          </a:xfrm>
          <a:prstGeom prst="line">
            <a:avLst/>
          </a:prstGeom>
          <a:ln w="190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endCxn id="8" idx="3"/>
          </p:cNvCxnSpPr>
          <p:nvPr/>
        </p:nvCxnSpPr>
        <p:spPr>
          <a:xfrm flipH="1">
            <a:off x="8466230" y="2774771"/>
            <a:ext cx="1286455" cy="1135536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 flipH="1">
            <a:off x="8411350" y="2774771"/>
            <a:ext cx="1339073" cy="1782149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648011" y="3216289"/>
            <a:ext cx="2259875" cy="7445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日語文化</a:t>
            </a:r>
            <a:endParaRPr lang="zh-TW" altLang="en-US" sz="4000" b="1" dirty="0"/>
          </a:p>
        </p:txBody>
      </p:sp>
      <p:sp>
        <p:nvSpPr>
          <p:cNvPr id="16" name="矩形 15"/>
          <p:cNvSpPr/>
          <p:nvPr/>
        </p:nvSpPr>
        <p:spPr>
          <a:xfrm>
            <a:off x="8981751" y="3447130"/>
            <a:ext cx="2441417" cy="74458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/>
              <a:t>管理行銷</a:t>
            </a:r>
            <a:endParaRPr lang="zh-TW" altLang="en-US" sz="4000" b="1" dirty="0"/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648010" y="364239"/>
            <a:ext cx="10928293" cy="9565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何謂 雙聯學制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3224849" y="3764710"/>
            <a:ext cx="1056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Taoyuan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77561" y="2735324"/>
            <a:ext cx="88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Tokyo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7399" y="4057889"/>
            <a:ext cx="24898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日語習作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日語翻譯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日語表達能力演練</a:t>
            </a:r>
            <a:endParaRPr lang="zh-TW" altLang="en-US" sz="20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日本社會與文化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日本童話</a:t>
            </a:r>
            <a:r>
              <a:rPr lang="zh-TW" altLang="en-US" sz="20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選讀</a:t>
            </a:r>
            <a:endParaRPr lang="en-US" altLang="zh-TW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日本文學與媒體</a:t>
            </a:r>
            <a:endParaRPr lang="zh-TW" altLang="en-US" sz="20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958511" y="4298474"/>
            <a:ext cx="31832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</a:t>
            </a: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企業管理的基礎</a:t>
            </a: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管理機能與運作</a:t>
            </a: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消費者行為心理學</a:t>
            </a: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數位行銷策略</a:t>
            </a:r>
          </a:p>
          <a:p>
            <a:r>
              <a:rPr lang="zh-TW" altLang="en-US" sz="2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就業支援</a:t>
            </a:r>
            <a:r>
              <a:rPr lang="zh-TW" altLang="en-US" sz="2000" b="1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</a:p>
        </p:txBody>
      </p:sp>
    </p:spTree>
    <p:extLst>
      <p:ext uri="{BB962C8B-B14F-4D97-AF65-F5344CB8AC3E}">
        <p14:creationId xmlns:p14="http://schemas.microsoft.com/office/powerpoint/2010/main" val="28416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050" y="263869"/>
            <a:ext cx="10515600" cy="86215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b="1" dirty="0" smtClean="0"/>
              <a:t>產業能率大學課程   </a:t>
            </a:r>
            <a:r>
              <a:rPr lang="zh-TW" altLang="en-US" b="1" dirty="0" smtClean="0"/>
              <a:t>產能雙聯組 </a:t>
            </a:r>
            <a:r>
              <a:rPr lang="zh-TW" altLang="en-US" sz="2800" b="1" dirty="0" smtClean="0"/>
              <a:t>共</a:t>
            </a:r>
            <a:r>
              <a:rPr lang="en-US" altLang="zh-TW" sz="2800" b="1" dirty="0" smtClean="0"/>
              <a:t>40</a:t>
            </a:r>
            <a:r>
              <a:rPr lang="zh-TW" altLang="en-US" sz="2800" b="1" dirty="0" smtClean="0"/>
              <a:t>科目</a:t>
            </a:r>
            <a:endParaRPr lang="zh-TW" altLang="en-US" sz="2800" b="1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/>
          </p:nvPr>
        </p:nvGraphicFramePr>
        <p:xfrm>
          <a:off x="781050" y="1371600"/>
          <a:ext cx="2305050" cy="3328677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xmlns="" val="654069744"/>
                    </a:ext>
                  </a:extLst>
                </a:gridCol>
              </a:tblGrid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行銷企劃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(1)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1659660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企業組織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1595959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盈利的結構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4329152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管理機能與運作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8058469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行銷演習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4577865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消費者行為心理學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348194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田野調查基礎學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9784352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調査・研究活動的實踐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1956159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就業支援專題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Ⅰ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56823792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/>
          </p:nvPr>
        </p:nvGraphicFramePr>
        <p:xfrm>
          <a:off x="3468727" y="1371599"/>
          <a:ext cx="2313169" cy="5192034"/>
        </p:xfrm>
        <a:graphic>
          <a:graphicData uri="http://schemas.openxmlformats.org/drawingml/2006/table">
            <a:tbl>
              <a:tblPr/>
              <a:tblGrid>
                <a:gridCol w="2313169">
                  <a:extLst>
                    <a:ext uri="{9D8B030D-6E8A-4147-A177-3AD203B41FA5}">
                      <a16:colId xmlns:a16="http://schemas.microsoft.com/office/drawing/2014/main" xmlns="" val="4152373722"/>
                    </a:ext>
                  </a:extLst>
                </a:gridCol>
              </a:tblGrid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就業支援專題</a:t>
                      </a:r>
                      <a:r>
                        <a:rPr lang="en-US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Ⅱ</a:t>
                      </a:r>
                      <a:endParaRPr lang="zh-TW" sz="1200" kern="150" dirty="0">
                        <a:solidFill>
                          <a:srgbClr val="FF0000"/>
                        </a:solidFill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4884531"/>
                  </a:ext>
                </a:extLst>
              </a:tr>
              <a:tr h="338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行銷學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915470"/>
                  </a:ext>
                </a:extLst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行銷企劃</a:t>
                      </a:r>
                      <a:r>
                        <a:rPr lang="en-US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(2)</a:t>
                      </a:r>
                      <a:endParaRPr lang="zh-TW" altLang="zh-TW" sz="1600" kern="150" dirty="0" smtClean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6199084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財務報表解讀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2991698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企業管理的基礎</a:t>
                      </a:r>
                      <a:endParaRPr lang="zh-TW" altLang="zh-TW" sz="1600" kern="150" dirty="0" smtClean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6443195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市場行銷策略</a:t>
                      </a:r>
                      <a:endParaRPr lang="zh-TW" sz="1600" kern="1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1983264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物流行銷策略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60342601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行銷與廣告</a:t>
                      </a:r>
                      <a:endParaRPr lang="zh-TW" sz="1600" kern="1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5272385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服務行銷策略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1411719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行銷創新</a:t>
                      </a:r>
                      <a:endParaRPr lang="zh-TW" sz="1600" kern="1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1634258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運動行銷研究</a:t>
                      </a:r>
                      <a:endParaRPr lang="zh-TW" sz="1600" kern="1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9825691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市場分析與商品企劃</a:t>
                      </a:r>
                      <a:endParaRPr lang="zh-TW" sz="1600" kern="1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964449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消費者行為學</a:t>
                      </a:r>
                      <a:endParaRPr lang="zh-TW" sz="1600" kern="15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3007954"/>
                  </a:ext>
                </a:extLst>
              </a:tr>
              <a:tr h="3714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數位行銷策略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17814837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6419172" y="1382983"/>
          <a:ext cx="2305050" cy="3328677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xmlns="" val="915267422"/>
                    </a:ext>
                  </a:extLst>
                </a:gridCol>
              </a:tblGrid>
              <a:tr h="369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1600" b="1" kern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就業支援專題</a:t>
                      </a:r>
                      <a:r>
                        <a:rPr lang="en-US" sz="1600" b="1" kern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zh-TW" altLang="en-US" sz="1600" b="1" kern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100" kern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100" kern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必修</a:t>
                      </a:r>
                      <a:r>
                        <a:rPr lang="en-US" altLang="zh-TW" sz="1100" kern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sz="11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1120608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個案行銷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6116371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觀光行銷策略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8769017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廣告製作講座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3357548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全球化行銷策略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0958639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銷售數據分析基礎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6726463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銷售管理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9988727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果斷溝通技巧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0210584"/>
                  </a:ext>
                </a:extLst>
              </a:tr>
              <a:tr h="3698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批判思考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222181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/>
          </p:nvPr>
        </p:nvGraphicFramePr>
        <p:xfrm>
          <a:off x="9048750" y="1371599"/>
          <a:ext cx="2305050" cy="2770633"/>
        </p:xfrm>
        <a:graphic>
          <a:graphicData uri="http://schemas.openxmlformats.org/drawingml/2006/table">
            <a:tbl>
              <a:tblPr/>
              <a:tblGrid>
                <a:gridCol w="2305050">
                  <a:extLst>
                    <a:ext uri="{9D8B030D-6E8A-4147-A177-3AD203B41FA5}">
                      <a16:colId xmlns:a16="http://schemas.microsoft.com/office/drawing/2014/main" xmlns="" val="613482590"/>
                    </a:ext>
                  </a:extLst>
                </a:gridCol>
              </a:tblGrid>
              <a:tr h="346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運動行銷策略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6182379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彩妝行銷策略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1539571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顧客關係與行銷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9178620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1600" kern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品牌管理實踐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9773134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個人行銷策略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6402839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個人企劃活動入門</a:t>
                      </a:r>
                      <a:endParaRPr lang="zh-TW" altLang="zh-TW" sz="1600" kern="150" dirty="0" smtClean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8984761"/>
                  </a:ext>
                </a:extLst>
              </a:tr>
              <a:tr h="3465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全球化規劃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75495987"/>
                  </a:ext>
                </a:extLst>
              </a:tr>
              <a:tr h="3446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600" kern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諮詢業務</a:t>
                      </a:r>
                      <a:endParaRPr lang="zh-TW" sz="1600" kern="150" dirty="0">
                        <a:effectLst/>
                        <a:latin typeface="Century" panose="020406040505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7625" marR="0" marT="0" marB="0" anchor="ctr">
                    <a:lnL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E74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1085877"/>
                  </a:ext>
                </a:extLst>
              </a:tr>
            </a:tbl>
          </a:graphicData>
        </a:graphic>
      </p:graphicFrame>
      <p:sp>
        <p:nvSpPr>
          <p:cNvPr id="13" name="圓角矩形 12"/>
          <p:cNvSpPr/>
          <p:nvPr/>
        </p:nvSpPr>
        <p:spPr>
          <a:xfrm rot="20232991">
            <a:off x="1857263" y="1519521"/>
            <a:ext cx="1464432" cy="629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大三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上</a:t>
            </a:r>
            <a:r>
              <a:rPr lang="en-US" altLang="zh-TW" sz="2800" b="1" dirty="0" smtClean="0"/>
              <a:t>)</a:t>
            </a:r>
            <a:endParaRPr lang="zh-TW" altLang="en-US" sz="2800" b="1" dirty="0"/>
          </a:p>
        </p:txBody>
      </p:sp>
      <p:sp>
        <p:nvSpPr>
          <p:cNvPr id="14" name="圓角矩形 13"/>
          <p:cNvSpPr/>
          <p:nvPr/>
        </p:nvSpPr>
        <p:spPr>
          <a:xfrm rot="20489567">
            <a:off x="4640241" y="1587747"/>
            <a:ext cx="1464432" cy="629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大三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下</a:t>
            </a:r>
            <a:r>
              <a:rPr lang="en-US" altLang="zh-TW" sz="2800" b="1" dirty="0" smtClean="0"/>
              <a:t>)</a:t>
            </a:r>
            <a:endParaRPr lang="zh-TW" altLang="en-US" sz="2800" b="1" dirty="0"/>
          </a:p>
        </p:txBody>
      </p:sp>
      <p:sp>
        <p:nvSpPr>
          <p:cNvPr id="15" name="圓角矩形 14"/>
          <p:cNvSpPr/>
          <p:nvPr/>
        </p:nvSpPr>
        <p:spPr>
          <a:xfrm rot="1190828">
            <a:off x="7773525" y="4334236"/>
            <a:ext cx="1512853" cy="70719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大四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上</a:t>
            </a:r>
            <a:r>
              <a:rPr lang="en-US" altLang="zh-TW" sz="2800" b="1" dirty="0" smtClean="0"/>
              <a:t>)</a:t>
            </a:r>
            <a:endParaRPr lang="zh-TW" altLang="en-US" sz="2800" b="1" dirty="0"/>
          </a:p>
        </p:txBody>
      </p:sp>
      <p:sp>
        <p:nvSpPr>
          <p:cNvPr id="16" name="圓角矩形 15"/>
          <p:cNvSpPr/>
          <p:nvPr/>
        </p:nvSpPr>
        <p:spPr>
          <a:xfrm rot="944753">
            <a:off x="10097905" y="3788636"/>
            <a:ext cx="1512853" cy="70719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大四</a:t>
            </a:r>
            <a:r>
              <a:rPr lang="en-US" altLang="zh-TW" sz="2800" b="1" dirty="0" smtClean="0"/>
              <a:t>(</a:t>
            </a:r>
            <a:r>
              <a:rPr lang="zh-TW" altLang="en-US" sz="2800" b="1" dirty="0" smtClean="0"/>
              <a:t>下</a:t>
            </a:r>
            <a:r>
              <a:rPr lang="en-US" altLang="zh-TW" sz="2800" b="1" dirty="0" smtClean="0"/>
              <a:t>)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549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紙幣を入金のシルエット04 | 無料のAi・PNG白黒シルエットイラスト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145" y="4041139"/>
            <a:ext cx="1545125" cy="15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84" y="1943464"/>
            <a:ext cx="997765" cy="99776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3" r="27850"/>
          <a:stretch/>
        </p:blipFill>
        <p:spPr>
          <a:xfrm>
            <a:off x="975445" y="3204322"/>
            <a:ext cx="1252554" cy="108716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34730" y="1900908"/>
            <a:ext cx="2793391" cy="1082878"/>
          </a:xfrm>
          <a:prstGeom prst="rect">
            <a:avLst/>
          </a:prstGeom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大一 大二</a:t>
            </a:r>
            <a:endParaRPr lang="zh-TW" altLang="en-US" sz="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7" name="標題 1"/>
          <p:cNvSpPr txBox="1">
            <a:spLocks/>
          </p:cNvSpPr>
          <p:nvPr/>
        </p:nvSpPr>
        <p:spPr>
          <a:xfrm>
            <a:off x="838200" y="365125"/>
            <a:ext cx="10515600" cy="9565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 smtClean="0"/>
              <a:t>何謂 雙聯學制</a:t>
            </a:r>
            <a:r>
              <a:rPr lang="en-US" altLang="zh-TW" b="1" dirty="0" smtClean="0"/>
              <a:t>?</a:t>
            </a:r>
            <a:endParaRPr lang="zh-TW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2297545" y="3204322"/>
            <a:ext cx="2845200" cy="1082878"/>
          </a:xfrm>
          <a:prstGeom prst="rect">
            <a:avLst/>
          </a:prstGeom>
          <a:ln w="38100"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大三 大四</a:t>
            </a:r>
            <a:endParaRPr lang="zh-TW" altLang="en-US" sz="4000" b="1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607145" y="1900908"/>
            <a:ext cx="2271600" cy="23862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銘傳大學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全額</a:t>
            </a:r>
            <a:endParaRPr lang="en-US" altLang="zh-TW" sz="4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紙幣を入金のシルエット | 無料のAi・PNG白黒シルエットイラスト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802" y="4041139"/>
            <a:ext cx="1488200" cy="14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8127036" y="3204322"/>
            <a:ext cx="2886740" cy="108920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產業能率大學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學雜費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78560" y="4629736"/>
            <a:ext cx="1101322" cy="1001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9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endParaRPr lang="zh-TW" altLang="en-US" sz="9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向右箭號 1"/>
          <p:cNvSpPr/>
          <p:nvPr/>
        </p:nvSpPr>
        <p:spPr>
          <a:xfrm>
            <a:off x="5212290" y="2331720"/>
            <a:ext cx="310686" cy="42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5212290" y="3530877"/>
            <a:ext cx="310686" cy="429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4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0229" y="260624"/>
            <a:ext cx="10880964" cy="6953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4000" b="1" dirty="0" smtClean="0"/>
              <a:t>雙聯學制與短期留學費用</a:t>
            </a:r>
            <a:endParaRPr lang="zh-TW" altLang="en-US" sz="4000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43373"/>
              </p:ext>
            </p:extLst>
          </p:nvPr>
        </p:nvGraphicFramePr>
        <p:xfrm>
          <a:off x="740229" y="1115782"/>
          <a:ext cx="10880965" cy="510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64">
                  <a:extLst>
                    <a:ext uri="{9D8B030D-6E8A-4147-A177-3AD203B41FA5}">
                      <a16:colId xmlns:a16="http://schemas.microsoft.com/office/drawing/2014/main" xmlns="" val="293891677"/>
                    </a:ext>
                  </a:extLst>
                </a:gridCol>
                <a:gridCol w="2243205">
                  <a:extLst>
                    <a:ext uri="{9D8B030D-6E8A-4147-A177-3AD203B41FA5}">
                      <a16:colId xmlns:a16="http://schemas.microsoft.com/office/drawing/2014/main" xmlns="" val="2504144027"/>
                    </a:ext>
                  </a:extLst>
                </a:gridCol>
                <a:gridCol w="3674226">
                  <a:extLst>
                    <a:ext uri="{9D8B030D-6E8A-4147-A177-3AD203B41FA5}">
                      <a16:colId xmlns:a16="http://schemas.microsoft.com/office/drawing/2014/main" xmlns="" val="438862789"/>
                    </a:ext>
                  </a:extLst>
                </a:gridCol>
                <a:gridCol w="1604356">
                  <a:extLst>
                    <a:ext uri="{9D8B030D-6E8A-4147-A177-3AD203B41FA5}">
                      <a16:colId xmlns:a16="http://schemas.microsoft.com/office/drawing/2014/main" xmlns="" val="950763712"/>
                    </a:ext>
                  </a:extLst>
                </a:gridCol>
                <a:gridCol w="1837114">
                  <a:extLst>
                    <a:ext uri="{9D8B030D-6E8A-4147-A177-3AD203B41FA5}">
                      <a16:colId xmlns:a16="http://schemas.microsoft.com/office/drawing/2014/main" xmlns="" val="1373655687"/>
                    </a:ext>
                  </a:extLst>
                </a:gridCol>
              </a:tblGrid>
              <a:tr h="478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</a:rPr>
                        <a:t>學制</a:t>
                      </a:r>
                      <a:endParaRPr lang="zh-TW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>
                          <a:solidFill>
                            <a:schemeClr val="tx1"/>
                          </a:solidFill>
                        </a:rPr>
                        <a:t>雙聯學制</a:t>
                      </a:r>
                      <a:endParaRPr lang="zh-TW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短期交換留學 </a:t>
                      </a:r>
                      <a:r>
                        <a:rPr lang="en-US" altLang="zh-TW" sz="2000" dirty="0" smtClean="0"/>
                        <a:t>(</a:t>
                      </a:r>
                      <a:r>
                        <a:rPr lang="zh-TW" altLang="en-US" sz="2000" dirty="0" smtClean="0"/>
                        <a:t>應日系交換學校</a:t>
                      </a:r>
                      <a:r>
                        <a:rPr lang="en-US" altLang="zh-TW" sz="2000" dirty="0" smtClean="0"/>
                        <a:t>)</a:t>
                      </a:r>
                      <a:endParaRPr lang="zh-TW" altLang="en-US" sz="2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4779761"/>
                  </a:ext>
                </a:extLst>
              </a:tr>
              <a:tr h="1582968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1" dirty="0" smtClean="0">
                          <a:solidFill>
                            <a:schemeClr val="tx1"/>
                          </a:solidFill>
                        </a:rPr>
                        <a:t>學校名稱</a:t>
                      </a:r>
                      <a:endParaRPr lang="zh-TW" alt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latin typeface="+mn-ea"/>
                          <a:ea typeface="+mn-ea"/>
                        </a:rPr>
                        <a:t>產業能率大學</a:t>
                      </a:r>
                      <a:endParaRPr lang="zh-TW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山形大學         東北文教大學</a:t>
                      </a:r>
                      <a:endParaRPr lang="en-US" altLang="zh-TW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白鷗大學         下關市立大學</a:t>
                      </a:r>
                      <a:endParaRPr lang="en-US" altLang="zh-TW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鳥取大學          武庫川女子大學</a:t>
                      </a:r>
                      <a:endParaRPr lang="zh-TW" altLang="en-US" sz="2000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久留米大學</a:t>
                      </a:r>
                      <a:endParaRPr lang="en-US" altLang="zh-TW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明海大學</a:t>
                      </a:r>
                      <a:endParaRPr lang="en-US" altLang="zh-TW" sz="20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同志社大學</a:t>
                      </a:r>
                      <a:endParaRPr lang="en-US" altLang="zh-TW" sz="2000" b="1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4179775"/>
                  </a:ext>
                </a:extLst>
              </a:tr>
              <a:tr h="552198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銘傳學雜費</a:t>
                      </a:r>
                      <a:endParaRPr lang="zh-TW" altLang="en-US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tx1"/>
                          </a:solidFill>
                        </a:rPr>
                        <a:t>全額</a:t>
                      </a:r>
                      <a:endParaRPr lang="zh-TW" altLang="en-US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</a:rPr>
                        <a:t>全額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</a:rPr>
                        <a:t>1/4</a:t>
                      </a:r>
                      <a:endParaRPr lang="en-US" altLang="zh-TW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</a:rPr>
                        <a:t>1/4</a:t>
                      </a:r>
                      <a:endParaRPr lang="zh-TW" alt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6594165"/>
                  </a:ext>
                </a:extLst>
              </a:tr>
              <a:tr h="1285030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日本留學校學雜費</a:t>
                      </a:r>
                      <a:endParaRPr lang="zh-TW" altLang="en-US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無</a:t>
                      </a:r>
                      <a:endParaRPr lang="zh-TW" altLang="en-US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>
                          <a:solidFill>
                            <a:srgbClr val="0070C0"/>
                          </a:solidFill>
                        </a:rPr>
                        <a:t>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1</a:t>
                      </a:r>
                      <a:r>
                        <a:rPr lang="zh-TW" altLang="en-US" sz="1800" b="1" dirty="0" smtClean="0"/>
                        <a:t>萬日圓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1</a:t>
                      </a:r>
                      <a:r>
                        <a:rPr lang="zh-TW" altLang="en-US" sz="1800" b="1" dirty="0" smtClean="0"/>
                        <a:t>學分</a:t>
                      </a:r>
                      <a:endParaRPr lang="en-US" altLang="zh-TW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 smtClean="0"/>
                        <a:t>66</a:t>
                      </a:r>
                      <a:r>
                        <a:rPr lang="zh-TW" altLang="en-US" sz="1800" b="1" dirty="0" smtClean="0"/>
                        <a:t>萬日圓</a:t>
                      </a:r>
                      <a:endParaRPr lang="en-US" altLang="zh-TW" sz="18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dirty="0" smtClean="0"/>
                        <a:t>30</a:t>
                      </a:r>
                      <a:r>
                        <a:rPr lang="zh-TW" altLang="en-US" sz="1800" dirty="0" smtClean="0"/>
                        <a:t>學分</a:t>
                      </a:r>
                      <a:endParaRPr lang="en-US" altLang="zh-TW" sz="1800" dirty="0" smtClean="0"/>
                    </a:p>
                    <a:p>
                      <a:r>
                        <a:rPr lang="zh-TW" altLang="en-US" sz="1800" dirty="0" smtClean="0"/>
                        <a:t>超修時每學分</a:t>
                      </a:r>
                      <a:r>
                        <a:rPr lang="en-US" altLang="zh-TW" sz="1800" dirty="0" smtClean="0"/>
                        <a:t>21000</a:t>
                      </a:r>
                      <a:r>
                        <a:rPr lang="zh-TW" altLang="en-US" sz="1800" dirty="0" smtClean="0"/>
                        <a:t>日圓</a:t>
                      </a:r>
                      <a:endParaRPr lang="zh-TW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669989"/>
                  </a:ext>
                </a:extLst>
              </a:tr>
              <a:tr h="609424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留學保證金 </a:t>
                      </a:r>
                      <a:endParaRPr lang="zh-TW" altLang="en-US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 smtClean="0"/>
                        <a:t>10,000</a:t>
                      </a:r>
                      <a:r>
                        <a:rPr lang="zh-TW" altLang="en-US" sz="2400" b="1" dirty="0" smtClean="0"/>
                        <a:t>元</a:t>
                      </a:r>
                      <a:endParaRPr lang="zh-TW" altLang="en-US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</a:rPr>
                        <a:t>10,000</a:t>
                      </a: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</a:rPr>
                        <a:t>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8900859"/>
                  </a:ext>
                </a:extLst>
              </a:tr>
              <a:tr h="559637"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行政手續費</a:t>
                      </a:r>
                      <a:endParaRPr lang="zh-TW" altLang="en-US" sz="20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/>
                        <a:t>15,000</a:t>
                      </a:r>
                      <a:r>
                        <a:rPr lang="zh-TW" altLang="en-US" sz="2400" b="1" dirty="0" smtClean="0"/>
                        <a:t>元</a:t>
                      </a:r>
                      <a:endParaRPr lang="zh-TW" altLang="en-US" sz="2400" b="1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b="1" dirty="0" smtClean="0">
                          <a:solidFill>
                            <a:srgbClr val="0070C0"/>
                          </a:solidFill>
                        </a:rPr>
                        <a:t>15,000</a:t>
                      </a:r>
                      <a:r>
                        <a:rPr lang="zh-TW" altLang="en-US" sz="2400" b="1" dirty="0" smtClean="0">
                          <a:solidFill>
                            <a:srgbClr val="0070C0"/>
                          </a:solidFill>
                        </a:rPr>
                        <a:t>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2803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93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4440" y="349330"/>
            <a:ext cx="10445139" cy="83939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雙聯學制資格</a:t>
            </a:r>
            <a:endParaRPr lang="zh-TW" altLang="en-US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550366" y="40147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2888902376"/>
              </p:ext>
            </p:extLst>
          </p:nvPr>
        </p:nvGraphicFramePr>
        <p:xfrm>
          <a:off x="1425170" y="1562792"/>
          <a:ext cx="9123681" cy="4688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40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142" y="627655"/>
            <a:ext cx="10515600" cy="11248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TW" altLang="en-US" b="1" dirty="0" smtClean="0"/>
              <a:t>雙聯留學注意事項</a:t>
            </a:r>
            <a:endParaRPr lang="zh-TW" altLang="en-US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6841312" y="4588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7026043" y="755373"/>
            <a:ext cx="2611733" cy="14849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000" b="1" dirty="0" smtClean="0">
                <a:solidFill>
                  <a:srgbClr val="CCFFFF"/>
                </a:solidFill>
              </a:rPr>
              <a:t>MCU</a:t>
            </a:r>
            <a:endParaRPr lang="en-US" altLang="zh-TW" sz="4000" b="1" dirty="0">
              <a:solidFill>
                <a:srgbClr val="CCFFFF"/>
              </a:solidFill>
            </a:endParaRPr>
          </a:p>
          <a:p>
            <a:pPr algn="ctr"/>
            <a:r>
              <a:rPr lang="zh-TW" altLang="en-US" sz="2800" dirty="0" smtClean="0"/>
              <a:t>畢業門檻</a:t>
            </a:r>
            <a:endParaRPr lang="zh-TW" altLang="en-US" sz="2800" dirty="0"/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820235"/>
              </p:ext>
            </p:extLst>
          </p:nvPr>
        </p:nvGraphicFramePr>
        <p:xfrm>
          <a:off x="755073" y="1642495"/>
          <a:ext cx="10515600" cy="331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755073" y="4825324"/>
            <a:ext cx="8139546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各項</a:t>
            </a:r>
            <a:r>
              <a:rPr lang="zh-TW" altLang="en-US" sz="3200" b="1" dirty="0"/>
              <a:t>規定</a:t>
            </a:r>
            <a:r>
              <a:rPr lang="zh-TW" altLang="en-US" sz="3200" b="1" dirty="0" smtClean="0"/>
              <a:t>與準則 以各學年度學校</a:t>
            </a:r>
            <a:r>
              <a:rPr lang="zh-TW" altLang="en-US" sz="3200" b="1" dirty="0"/>
              <a:t>公告為準</a:t>
            </a:r>
          </a:p>
        </p:txBody>
      </p:sp>
    </p:spTree>
    <p:extLst>
      <p:ext uri="{BB962C8B-B14F-4D97-AF65-F5344CB8AC3E}">
        <p14:creationId xmlns:p14="http://schemas.microsoft.com/office/powerpoint/2010/main" val="170243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2390</TotalTime>
  <Words>1177</Words>
  <Application>Microsoft Office PowerPoint</Application>
  <PresentationFormat>寬螢幕</PresentationFormat>
  <Paragraphs>275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6" baseType="lpstr">
      <vt:lpstr>MS Gothic</vt:lpstr>
      <vt:lpstr>MS Mincho</vt:lpstr>
      <vt:lpstr>Noto Sans JP</vt:lpstr>
      <vt:lpstr>游ゴシック</vt:lpstr>
      <vt:lpstr>新細明體</vt:lpstr>
      <vt:lpstr>微軟正黑體</vt:lpstr>
      <vt:lpstr>Arial</vt:lpstr>
      <vt:lpstr>Arial Black</vt:lpstr>
      <vt:lpstr>Calibri</vt:lpstr>
      <vt:lpstr>Calibri Light</vt:lpstr>
      <vt:lpstr>Century</vt:lpstr>
      <vt:lpstr>Times New Roman</vt:lpstr>
      <vt:lpstr>Wingdings</vt:lpstr>
      <vt:lpstr>Office 佈景主題</vt:lpstr>
      <vt:lpstr>銘傳大學 與 產業能率大學  雙聯學制 </vt:lpstr>
      <vt:lpstr>PowerPoint 簡報</vt:lpstr>
      <vt:lpstr>PowerPoint 簡報</vt:lpstr>
      <vt:lpstr>PowerPoint 簡報</vt:lpstr>
      <vt:lpstr>產業能率大學課程   產能雙聯組 共40科目</vt:lpstr>
      <vt:lpstr>PowerPoint 簡報</vt:lpstr>
      <vt:lpstr>雙聯學制與短期留學費用</vt:lpstr>
      <vt:lpstr>雙聯學制資格</vt:lpstr>
      <vt:lpstr>雙聯留學注意事項</vt:lpstr>
      <vt:lpstr>雙聯留學注意事項</vt:lpstr>
      <vt:lpstr>雙聯留學注意事項--應日系</vt:lpstr>
      <vt:lpstr>畢業學分: 128學分</vt:lpstr>
      <vt:lpstr>PowerPoint 簡報</vt:lpstr>
      <vt:lpstr>PowerPoint 簡報</vt:lpstr>
      <vt:lpstr>PowerPoint 簡報</vt:lpstr>
      <vt:lpstr>銘傳與產能</vt:lpstr>
      <vt:lpstr>銘傳 產能 交流</vt:lpstr>
      <vt:lpstr>PowerPoint 簡報</vt:lpstr>
      <vt:lpstr>PowerPoint 簡報</vt:lpstr>
      <vt:lpstr>114學年雙聯學制甄選方式與日程</vt:lpstr>
      <vt:lpstr>114學年雙聯學制甄選方式與日程</vt:lpstr>
      <vt:lpstr>Q  &amp;  A      問題與討論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雙聯學制說明會</dc:title>
  <dc:creator>mcu</dc:creator>
  <cp:lastModifiedBy>mcu</cp:lastModifiedBy>
  <cp:revision>165</cp:revision>
  <cp:lastPrinted>2024-10-15T05:47:35Z</cp:lastPrinted>
  <dcterms:created xsi:type="dcterms:W3CDTF">2020-08-25T07:16:52Z</dcterms:created>
  <dcterms:modified xsi:type="dcterms:W3CDTF">2024-10-18T02:37:27Z</dcterms:modified>
</cp:coreProperties>
</file>