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4" r:id="rId4"/>
    <p:sldId id="263" r:id="rId5"/>
    <p:sldId id="266" r:id="rId6"/>
    <p:sldId id="292" r:id="rId7"/>
    <p:sldId id="278" r:id="rId8"/>
    <p:sldId id="316" r:id="rId9"/>
    <p:sldId id="285" r:id="rId10"/>
    <p:sldId id="314" r:id="rId11"/>
    <p:sldId id="293" r:id="rId12"/>
    <p:sldId id="267" r:id="rId13"/>
    <p:sldId id="259" r:id="rId14"/>
    <p:sldId id="294" r:id="rId15"/>
    <p:sldId id="287" r:id="rId16"/>
    <p:sldId id="286" r:id="rId17"/>
    <p:sldId id="277" r:id="rId18"/>
    <p:sldId id="284" r:id="rId19"/>
    <p:sldId id="274" r:id="rId20"/>
    <p:sldId id="300" r:id="rId21"/>
    <p:sldId id="273" r:id="rId22"/>
    <p:sldId id="275" r:id="rId23"/>
    <p:sldId id="322" r:id="rId24"/>
    <p:sldId id="323" r:id="rId25"/>
    <p:sldId id="320" r:id="rId26"/>
    <p:sldId id="317" r:id="rId27"/>
    <p:sldId id="303" r:id="rId28"/>
    <p:sldId id="304" r:id="rId29"/>
    <p:sldId id="261" r:id="rId30"/>
    <p:sldId id="272" r:id="rId31"/>
    <p:sldId id="313" r:id="rId32"/>
    <p:sldId id="302" r:id="rId33"/>
    <p:sldId id="270" r:id="rId3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77562B0-8B87-43F5-B892-010D5B7117C8}">
          <p14:sldIdLst>
            <p14:sldId id="256"/>
            <p14:sldId id="257"/>
            <p14:sldId id="264"/>
            <p14:sldId id="263"/>
            <p14:sldId id="266"/>
            <p14:sldId id="292"/>
            <p14:sldId id="278"/>
            <p14:sldId id="316"/>
            <p14:sldId id="285"/>
            <p14:sldId id="314"/>
            <p14:sldId id="293"/>
            <p14:sldId id="267"/>
            <p14:sldId id="259"/>
            <p14:sldId id="294"/>
            <p14:sldId id="287"/>
            <p14:sldId id="286"/>
            <p14:sldId id="277"/>
            <p14:sldId id="284"/>
            <p14:sldId id="274"/>
            <p14:sldId id="300"/>
          </p14:sldIdLst>
        </p14:section>
        <p14:section name="未命名的章節" id="{F212F536-6B50-4AEC-89B0-4F58E960840A}">
          <p14:sldIdLst>
            <p14:sldId id="273"/>
            <p14:sldId id="275"/>
            <p14:sldId id="322"/>
            <p14:sldId id="323"/>
            <p14:sldId id="320"/>
            <p14:sldId id="317"/>
            <p14:sldId id="303"/>
            <p14:sldId id="304"/>
            <p14:sldId id="261"/>
            <p14:sldId id="272"/>
            <p14:sldId id="313"/>
            <p14:sldId id="30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9" autoAdjust="0"/>
    <p:restoredTop sz="94660"/>
  </p:normalViewPr>
  <p:slideViewPr>
    <p:cSldViewPr>
      <p:cViewPr varScale="1">
        <p:scale>
          <a:sx n="66" d="100"/>
          <a:sy n="66" d="100"/>
        </p:scale>
        <p:origin x="5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998A0-57F7-4A67-917E-74A76509ABFC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543F0D0-A7E1-4FB5-946D-B75083A25F23}">
      <dgm:prSet phldrT="[文字]" custT="1"/>
      <dgm:spPr/>
      <dgm:t>
        <a:bodyPr/>
        <a:lstStyle/>
        <a:p>
          <a:r>
            <a:rPr lang="zh-TW" altLang="en-US" sz="3300" b="1" dirty="0" smtClean="0"/>
            <a:t>修讀規劃  </a:t>
          </a:r>
          <a:r>
            <a:rPr lang="zh-TW" altLang="en-US" sz="4400" b="1" dirty="0" smtClean="0"/>
            <a:t>呈報 </a:t>
          </a:r>
          <a:r>
            <a:rPr lang="zh-TW" altLang="en-US" sz="3600" b="1" dirty="0" smtClean="0"/>
            <a:t>出國前</a:t>
          </a:r>
          <a:r>
            <a:rPr lang="zh-TW" altLang="en-US" sz="3300" dirty="0" smtClean="0"/>
            <a:t> </a:t>
          </a:r>
          <a:endParaRPr lang="zh-TW" altLang="en-US" sz="3300" dirty="0"/>
        </a:p>
      </dgm:t>
    </dgm:pt>
    <dgm:pt modelId="{B002B7A2-C9C1-4CA1-9BBF-0E257D846708}" type="parTrans" cxnId="{54F2F37C-14B1-46F0-B68E-C9272610D989}">
      <dgm:prSet/>
      <dgm:spPr/>
      <dgm:t>
        <a:bodyPr/>
        <a:lstStyle/>
        <a:p>
          <a:endParaRPr lang="zh-TW" altLang="en-US"/>
        </a:p>
      </dgm:t>
    </dgm:pt>
    <dgm:pt modelId="{460BB0E4-2018-4523-8E1D-F3B505614166}" type="sibTrans" cxnId="{54F2F37C-14B1-46F0-B68E-C9272610D989}">
      <dgm:prSet/>
      <dgm:spPr/>
      <dgm:t>
        <a:bodyPr/>
        <a:lstStyle/>
        <a:p>
          <a:endParaRPr lang="zh-TW" altLang="en-US"/>
        </a:p>
      </dgm:t>
    </dgm:pt>
    <dgm:pt modelId="{2B4DDB28-A1A1-48B3-A139-B3E5CC6290CC}">
      <dgm:prSet phldrT="[文字]" custT="1"/>
      <dgm:spPr/>
      <dgm:t>
        <a:bodyPr/>
        <a:lstStyle/>
        <a:p>
          <a:r>
            <a:rPr lang="zh-TW" altLang="en-US" sz="3300" b="1" dirty="0" smtClean="0"/>
            <a:t>抵免學分申請   </a:t>
          </a:r>
          <a:r>
            <a:rPr lang="zh-TW" altLang="en-US" sz="4400" b="1" dirty="0" smtClean="0"/>
            <a:t>複審 </a:t>
          </a:r>
          <a:r>
            <a:rPr lang="zh-TW" altLang="en-US" sz="3600" b="1" dirty="0" smtClean="0"/>
            <a:t>返校後</a:t>
          </a:r>
          <a:endParaRPr lang="zh-TW" altLang="en-US" sz="3600" b="1" dirty="0"/>
        </a:p>
      </dgm:t>
    </dgm:pt>
    <dgm:pt modelId="{0DA00345-F0B4-458B-8FCB-5DF46B9B053B}" type="parTrans" cxnId="{B3700719-D758-45F6-948D-9F1420B34FEB}">
      <dgm:prSet/>
      <dgm:spPr/>
      <dgm:t>
        <a:bodyPr/>
        <a:lstStyle/>
        <a:p>
          <a:endParaRPr lang="zh-TW" altLang="en-US"/>
        </a:p>
      </dgm:t>
    </dgm:pt>
    <dgm:pt modelId="{3C6D8CD6-DF42-4C4A-BE86-B9BC05475D7A}" type="sibTrans" cxnId="{B3700719-D758-45F6-948D-9F1420B34FEB}">
      <dgm:prSet/>
      <dgm:spPr/>
      <dgm:t>
        <a:bodyPr/>
        <a:lstStyle/>
        <a:p>
          <a:endParaRPr lang="zh-TW" altLang="en-US"/>
        </a:p>
      </dgm:t>
    </dgm:pt>
    <dgm:pt modelId="{B9CA4C4F-2CFD-4D50-ADE1-E6CEFAF677B1}">
      <dgm:prSet phldrT="[文字]" custT="1"/>
      <dgm:spPr/>
      <dgm:t>
        <a:bodyPr/>
        <a:lstStyle/>
        <a:p>
          <a:r>
            <a:rPr lang="zh-TW" altLang="en-US" sz="3200" b="1" dirty="0" smtClean="0"/>
            <a:t>抵免學分申請  </a:t>
          </a:r>
          <a:r>
            <a:rPr lang="zh-TW" altLang="en-US" sz="4400" b="1" dirty="0" smtClean="0"/>
            <a:t>初審 </a:t>
          </a:r>
          <a:r>
            <a:rPr lang="zh-TW" altLang="en-US" sz="3600" b="1" dirty="0" smtClean="0"/>
            <a:t>留學中</a:t>
          </a:r>
          <a:endParaRPr lang="zh-TW" altLang="en-US" sz="3600" b="1" dirty="0"/>
        </a:p>
      </dgm:t>
    </dgm:pt>
    <dgm:pt modelId="{2785C70C-941E-417E-AEBC-D8D106BBAA21}" type="sibTrans" cxnId="{9FED461B-653C-41B3-B280-D852D0E0D302}">
      <dgm:prSet/>
      <dgm:spPr/>
      <dgm:t>
        <a:bodyPr/>
        <a:lstStyle/>
        <a:p>
          <a:endParaRPr lang="zh-TW" altLang="en-US"/>
        </a:p>
      </dgm:t>
    </dgm:pt>
    <dgm:pt modelId="{4E3D6EE5-FBEC-4D81-916A-431DDA83A9E0}" type="parTrans" cxnId="{9FED461B-653C-41B3-B280-D852D0E0D302}">
      <dgm:prSet/>
      <dgm:spPr/>
      <dgm:t>
        <a:bodyPr/>
        <a:lstStyle/>
        <a:p>
          <a:endParaRPr lang="zh-TW" altLang="en-US"/>
        </a:p>
      </dgm:t>
    </dgm:pt>
    <dgm:pt modelId="{BDDCD9D6-2B59-41A2-A5AB-FE83FD4180B7}" type="pres">
      <dgm:prSet presAssocID="{EC1998A0-57F7-4A67-917E-74A76509AB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53F2FCE-BF71-4F25-88FF-13124F23E3B3}" type="pres">
      <dgm:prSet presAssocID="{EC1998A0-57F7-4A67-917E-74A76509ABFC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7611BAA0-AA4E-45BF-ACC6-9ED518C46A35}" type="pres">
      <dgm:prSet presAssocID="{EC1998A0-57F7-4A67-917E-74A76509ABFC}" presName="ThreeNodes_1" presStyleLbl="node1" presStyleIdx="0" presStyleCnt="3" custLinFactNeighborX="2172" custLinFactNeighborY="-2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CC020-7C4E-4DE4-97C8-197A2A222ED5}" type="pres">
      <dgm:prSet presAssocID="{EC1998A0-57F7-4A67-917E-74A76509ABFC}" presName="ThreeNodes_2" presStyleLbl="node1" presStyleIdx="1" presStyleCnt="3" custScaleX="1097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ABA78D-5B5E-4A4B-9D08-D841A084EAF1}" type="pres">
      <dgm:prSet presAssocID="{EC1998A0-57F7-4A67-917E-74A76509ABFC}" presName="ThreeNodes_3" presStyleLbl="node1" presStyleIdx="2" presStyleCnt="3" custScaleX="114793" custLinFactNeighborX="-2280" custLinFactNeighborY="-52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EC3EDA-6DE7-4097-B199-71737E435874}" type="pres">
      <dgm:prSet presAssocID="{EC1998A0-57F7-4A67-917E-74A76509ABF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0D3AE0-043A-407F-9624-F319DECF09BF}" type="pres">
      <dgm:prSet presAssocID="{EC1998A0-57F7-4A67-917E-74A76509ABFC}" presName="ThreeConn_2-3" presStyleLbl="fgAccFollowNode1" presStyleIdx="1" presStyleCnt="2" custLinFactNeighborX="3388" custLinFactNeighborY="18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E88723-7C35-4774-8F10-B9F0785EFE31}" type="pres">
      <dgm:prSet presAssocID="{EC1998A0-57F7-4A67-917E-74A76509AB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DFD77D-8551-449B-861A-372F3D97EDD3}" type="pres">
      <dgm:prSet presAssocID="{EC1998A0-57F7-4A67-917E-74A76509AB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3AED22-7C70-4CF9-9ADA-7D0B12D0AC1E}" type="pres">
      <dgm:prSet presAssocID="{EC1998A0-57F7-4A67-917E-74A76509AB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22E61B-80D9-4880-A6CE-DD1DC0FC0926}" type="presOf" srcId="{2B4DDB28-A1A1-48B3-A139-B3E5CC6290CC}" destId="{E33AED22-7C70-4CF9-9ADA-7D0B12D0AC1E}" srcOrd="1" destOrd="0" presId="urn:microsoft.com/office/officeart/2005/8/layout/vProcess5"/>
    <dgm:cxn modelId="{B3700719-D758-45F6-948D-9F1420B34FEB}" srcId="{EC1998A0-57F7-4A67-917E-74A76509ABFC}" destId="{2B4DDB28-A1A1-48B3-A139-B3E5CC6290CC}" srcOrd="2" destOrd="0" parTransId="{0DA00345-F0B4-458B-8FCB-5DF46B9B053B}" sibTransId="{3C6D8CD6-DF42-4C4A-BE86-B9BC05475D7A}"/>
    <dgm:cxn modelId="{590A3FAB-1C82-48ED-ABBD-90CCFB6AB9DA}" type="presOf" srcId="{B9CA4C4F-2CFD-4D50-ADE1-E6CEFAF677B1}" destId="{A27CC020-7C4E-4DE4-97C8-197A2A222ED5}" srcOrd="0" destOrd="0" presId="urn:microsoft.com/office/officeart/2005/8/layout/vProcess5"/>
    <dgm:cxn modelId="{381C15E2-01A5-451D-A3AE-168E59D26179}" type="presOf" srcId="{A543F0D0-A7E1-4FB5-946D-B75083A25F23}" destId="{2DE88723-7C35-4774-8F10-B9F0785EFE31}" srcOrd="1" destOrd="0" presId="urn:microsoft.com/office/officeart/2005/8/layout/vProcess5"/>
    <dgm:cxn modelId="{54F2F37C-14B1-46F0-B68E-C9272610D989}" srcId="{EC1998A0-57F7-4A67-917E-74A76509ABFC}" destId="{A543F0D0-A7E1-4FB5-946D-B75083A25F23}" srcOrd="0" destOrd="0" parTransId="{B002B7A2-C9C1-4CA1-9BBF-0E257D846708}" sibTransId="{460BB0E4-2018-4523-8E1D-F3B505614166}"/>
    <dgm:cxn modelId="{10975612-E0A0-4353-B278-F7198E4335AB}" type="presOf" srcId="{2B4DDB28-A1A1-48B3-A139-B3E5CC6290CC}" destId="{0CABA78D-5B5E-4A4B-9D08-D841A084EAF1}" srcOrd="0" destOrd="0" presId="urn:microsoft.com/office/officeart/2005/8/layout/vProcess5"/>
    <dgm:cxn modelId="{0C6EAD1B-AB22-463F-8379-4490BBB107FE}" type="presOf" srcId="{460BB0E4-2018-4523-8E1D-F3B505614166}" destId="{41EC3EDA-6DE7-4097-B199-71737E435874}" srcOrd="0" destOrd="0" presId="urn:microsoft.com/office/officeart/2005/8/layout/vProcess5"/>
    <dgm:cxn modelId="{C15AD630-BFA3-4B42-A87A-7C739DF6330E}" type="presOf" srcId="{EC1998A0-57F7-4A67-917E-74A76509ABFC}" destId="{BDDCD9D6-2B59-41A2-A5AB-FE83FD4180B7}" srcOrd="0" destOrd="0" presId="urn:microsoft.com/office/officeart/2005/8/layout/vProcess5"/>
    <dgm:cxn modelId="{776EF9B5-4BDE-4BC5-83AA-3BB052621A3C}" type="presOf" srcId="{B9CA4C4F-2CFD-4D50-ADE1-E6CEFAF677B1}" destId="{12DFD77D-8551-449B-861A-372F3D97EDD3}" srcOrd="1" destOrd="0" presId="urn:microsoft.com/office/officeart/2005/8/layout/vProcess5"/>
    <dgm:cxn modelId="{D38A8AC5-0A8C-4382-9ED1-EC340A4D7D14}" type="presOf" srcId="{A543F0D0-A7E1-4FB5-946D-B75083A25F23}" destId="{7611BAA0-AA4E-45BF-ACC6-9ED518C46A35}" srcOrd="0" destOrd="0" presId="urn:microsoft.com/office/officeart/2005/8/layout/vProcess5"/>
    <dgm:cxn modelId="{9FED461B-653C-41B3-B280-D852D0E0D302}" srcId="{EC1998A0-57F7-4A67-917E-74A76509ABFC}" destId="{B9CA4C4F-2CFD-4D50-ADE1-E6CEFAF677B1}" srcOrd="1" destOrd="0" parTransId="{4E3D6EE5-FBEC-4D81-916A-431DDA83A9E0}" sibTransId="{2785C70C-941E-417E-AEBC-D8D106BBAA21}"/>
    <dgm:cxn modelId="{FBB2F1E5-7348-4306-A196-D0F169BFCB04}" type="presOf" srcId="{2785C70C-941E-417E-AEBC-D8D106BBAA21}" destId="{470D3AE0-043A-407F-9624-F319DECF09BF}" srcOrd="0" destOrd="0" presId="urn:microsoft.com/office/officeart/2005/8/layout/vProcess5"/>
    <dgm:cxn modelId="{1BBB02CF-895C-4B94-9FFE-BA4804D5D4AF}" type="presParOf" srcId="{BDDCD9D6-2B59-41A2-A5AB-FE83FD4180B7}" destId="{653F2FCE-BF71-4F25-88FF-13124F23E3B3}" srcOrd="0" destOrd="0" presId="urn:microsoft.com/office/officeart/2005/8/layout/vProcess5"/>
    <dgm:cxn modelId="{0B82B572-A97F-4685-B3F8-A6D39F30226E}" type="presParOf" srcId="{BDDCD9D6-2B59-41A2-A5AB-FE83FD4180B7}" destId="{7611BAA0-AA4E-45BF-ACC6-9ED518C46A35}" srcOrd="1" destOrd="0" presId="urn:microsoft.com/office/officeart/2005/8/layout/vProcess5"/>
    <dgm:cxn modelId="{117C0308-C6DD-491E-A267-2427F4FAD36E}" type="presParOf" srcId="{BDDCD9D6-2B59-41A2-A5AB-FE83FD4180B7}" destId="{A27CC020-7C4E-4DE4-97C8-197A2A222ED5}" srcOrd="2" destOrd="0" presId="urn:microsoft.com/office/officeart/2005/8/layout/vProcess5"/>
    <dgm:cxn modelId="{5D95ED30-6FB0-4213-A000-9D89A7D80AEC}" type="presParOf" srcId="{BDDCD9D6-2B59-41A2-A5AB-FE83FD4180B7}" destId="{0CABA78D-5B5E-4A4B-9D08-D841A084EAF1}" srcOrd="3" destOrd="0" presId="urn:microsoft.com/office/officeart/2005/8/layout/vProcess5"/>
    <dgm:cxn modelId="{E51F5A17-141A-428C-B959-33F7B180544E}" type="presParOf" srcId="{BDDCD9D6-2B59-41A2-A5AB-FE83FD4180B7}" destId="{41EC3EDA-6DE7-4097-B199-71737E435874}" srcOrd="4" destOrd="0" presId="urn:microsoft.com/office/officeart/2005/8/layout/vProcess5"/>
    <dgm:cxn modelId="{8460B65C-C40B-44E9-8C2A-9E53418E3931}" type="presParOf" srcId="{BDDCD9D6-2B59-41A2-A5AB-FE83FD4180B7}" destId="{470D3AE0-043A-407F-9624-F319DECF09BF}" srcOrd="5" destOrd="0" presId="urn:microsoft.com/office/officeart/2005/8/layout/vProcess5"/>
    <dgm:cxn modelId="{321577EF-1BDC-4EB2-AFEF-25FB482F8659}" type="presParOf" srcId="{BDDCD9D6-2B59-41A2-A5AB-FE83FD4180B7}" destId="{2DE88723-7C35-4774-8F10-B9F0785EFE31}" srcOrd="6" destOrd="0" presId="urn:microsoft.com/office/officeart/2005/8/layout/vProcess5"/>
    <dgm:cxn modelId="{14168AD6-9E3D-4CCD-AFC3-1F40853223CB}" type="presParOf" srcId="{BDDCD9D6-2B59-41A2-A5AB-FE83FD4180B7}" destId="{12DFD77D-8551-449B-861A-372F3D97EDD3}" srcOrd="7" destOrd="0" presId="urn:microsoft.com/office/officeart/2005/8/layout/vProcess5"/>
    <dgm:cxn modelId="{66CE3626-AB6F-41EA-95B7-C841BCF0A47C}" type="presParOf" srcId="{BDDCD9D6-2B59-41A2-A5AB-FE83FD4180B7}" destId="{E33AED22-7C70-4CF9-9ADA-7D0B12D0AC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B</a:t>
          </a:r>
          <a:r>
            <a:rPr lang="zh-TW" altLang="en-US" b="1" dirty="0" smtClean="0">
              <a:solidFill>
                <a:schemeClr val="bg1"/>
              </a:solidFill>
            </a:rPr>
            <a:t>表</a:t>
          </a:r>
          <a:endParaRPr lang="zh-TW" altLang="en-US" b="1" dirty="0">
            <a:solidFill>
              <a:schemeClr val="bg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1200" b="1" dirty="0" smtClean="0"/>
            <a:t>成績單</a:t>
          </a:r>
          <a:r>
            <a:rPr lang="en-US" altLang="zh-TW" sz="1200" b="1" dirty="0" smtClean="0"/>
            <a:t>C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13337" custLinFactNeighborY="-25012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17254" custLinFactNeighborY="-9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163079" custScaleY="161998" custLinFactNeighborX="-10224"/>
      <dgm:spPr/>
    </dgm:pt>
    <dgm:pt modelId="{63EA2C16-8E8D-41A7-A339-B1E3B29ECC58}" type="pres">
      <dgm:prSet presAssocID="{055E1F5F-34EE-4560-B1DE-EC3337DBF413}" presName="Parent2" presStyleLbl="revTx" presStyleIdx="1" presStyleCnt="3" custScaleX="234071" custScaleY="34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LinFactNeighborX="-2773" custLinFactNeighborY="42692"/>
      <dgm:spPr/>
    </dgm:pt>
    <dgm:pt modelId="{23939E50-195C-4AF0-9327-FA494396DDA8}" type="pres">
      <dgm:prSet presAssocID="{6F0F1D65-0AE9-4A40-8A5C-DD87E5C99A14}" presName="Parent3" presStyleLbl="revTx" presStyleIdx="2" presStyleCnt="3" custScaleY="197095" custLinFactY="32136" custLinFactNeighborX="-179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5BD3FF-46D9-46A9-A698-6273D31ABBBC}" type="presOf" srcId="{D30033C0-0702-4A57-9441-100EDF244957}" destId="{48CFD2E2-3646-4C53-BFFA-EC4BF499C478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9D00DA70-261D-4B42-916B-7E3CDA3E069F}" type="presOf" srcId="{6F0F1D65-0AE9-4A40-8A5C-DD87E5C99A14}" destId="{23939E50-195C-4AF0-9327-FA494396DDA8}" srcOrd="0" destOrd="0" presId="urn:microsoft.com/office/officeart/2009/layout/CircleArrowProcess"/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C5D04119-3585-4658-B8AA-6A9490B6518C}" type="presOf" srcId="{8D164113-5581-4722-9B32-3D9C1ABECCBD}" destId="{F8B19868-4326-433D-821D-9B8841DD0D90}" srcOrd="0" destOrd="0" presId="urn:microsoft.com/office/officeart/2009/layout/CircleArrowProcess"/>
    <dgm:cxn modelId="{0D8E9680-013E-42E2-882D-7C00F16CB4AD}" type="presOf" srcId="{055E1F5F-34EE-4560-B1DE-EC3337DBF413}" destId="{63EA2C16-8E8D-41A7-A339-B1E3B29ECC58}" srcOrd="0" destOrd="0" presId="urn:microsoft.com/office/officeart/2009/layout/CircleArrowProcess"/>
    <dgm:cxn modelId="{E18960BB-4424-4929-A45A-902B027F3133}" type="presParOf" srcId="{F8B19868-4326-433D-821D-9B8841DD0D90}" destId="{CB5C5B8A-BDC7-4C5F-A668-867B6A91596D}" srcOrd="0" destOrd="0" presId="urn:microsoft.com/office/officeart/2009/layout/CircleArrowProcess"/>
    <dgm:cxn modelId="{E6CC65D8-BB9B-4BBB-8542-640624E21355}" type="presParOf" srcId="{CB5C5B8A-BDC7-4C5F-A668-867B6A91596D}" destId="{A227D7B3-1F80-4063-9D02-33136B18F726}" srcOrd="0" destOrd="0" presId="urn:microsoft.com/office/officeart/2009/layout/CircleArrowProcess"/>
    <dgm:cxn modelId="{551AFE16-DBED-4033-9C42-7B4844D75855}" type="presParOf" srcId="{F8B19868-4326-433D-821D-9B8841DD0D90}" destId="{48CFD2E2-3646-4C53-BFFA-EC4BF499C478}" srcOrd="1" destOrd="0" presId="urn:microsoft.com/office/officeart/2009/layout/CircleArrowProcess"/>
    <dgm:cxn modelId="{E91C6A1F-F5A1-4AF9-833B-5B1F3F7B9F6A}" type="presParOf" srcId="{F8B19868-4326-433D-821D-9B8841DD0D90}" destId="{C1817554-9B8E-4437-942E-853E60D0FEC3}" srcOrd="2" destOrd="0" presId="urn:microsoft.com/office/officeart/2009/layout/CircleArrowProcess"/>
    <dgm:cxn modelId="{28446106-10A1-4FD6-9E04-435E6029BB26}" type="presParOf" srcId="{C1817554-9B8E-4437-942E-853E60D0FEC3}" destId="{093ED0C9-9325-4F10-91CF-DE79E1042E08}" srcOrd="0" destOrd="0" presId="urn:microsoft.com/office/officeart/2009/layout/CircleArrowProcess"/>
    <dgm:cxn modelId="{41938D15-26B1-480E-8324-85A22CB1B321}" type="presParOf" srcId="{F8B19868-4326-433D-821D-9B8841DD0D90}" destId="{63EA2C16-8E8D-41A7-A339-B1E3B29ECC58}" srcOrd="3" destOrd="0" presId="urn:microsoft.com/office/officeart/2009/layout/CircleArrowProcess"/>
    <dgm:cxn modelId="{D1EBA81B-E986-44DA-8CC2-91E87DF51229}" type="presParOf" srcId="{F8B19868-4326-433D-821D-9B8841DD0D90}" destId="{003D7366-D179-4B26-BF99-DBC9EA1B1279}" srcOrd="4" destOrd="0" presId="urn:microsoft.com/office/officeart/2009/layout/CircleArrowProcess"/>
    <dgm:cxn modelId="{A16BE95C-1BAA-4FBC-8D79-1A9D0B178E07}" type="presParOf" srcId="{003D7366-D179-4B26-BF99-DBC9EA1B1279}" destId="{93B96B48-E4E2-4DFD-875C-4ABD773EA635}" srcOrd="0" destOrd="0" presId="urn:microsoft.com/office/officeart/2009/layout/CircleArrowProcess"/>
    <dgm:cxn modelId="{4B884A91-2B9A-45DF-8FB4-71F0F5E24640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B</a:t>
          </a:r>
          <a:r>
            <a:rPr lang="zh-TW" altLang="en-US" b="1" dirty="0" smtClean="0">
              <a:solidFill>
                <a:schemeClr val="bg1"/>
              </a:solidFill>
            </a:rPr>
            <a:t>表</a:t>
          </a:r>
          <a:endParaRPr lang="zh-TW" altLang="en-US" b="1" dirty="0">
            <a:solidFill>
              <a:schemeClr val="bg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1200" b="1" dirty="0" smtClean="0"/>
            <a:t>成績單</a:t>
          </a:r>
          <a:r>
            <a:rPr lang="en-US" altLang="zh-TW" sz="1200" b="1" dirty="0" smtClean="0"/>
            <a:t>C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13337" custLinFactNeighborY="-25012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17254" custLinFactNeighborY="-9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163079" custScaleY="161998" custLinFactNeighborX="-10224"/>
      <dgm:spPr/>
    </dgm:pt>
    <dgm:pt modelId="{63EA2C16-8E8D-41A7-A339-B1E3B29ECC58}" type="pres">
      <dgm:prSet presAssocID="{055E1F5F-34EE-4560-B1DE-EC3337DBF413}" presName="Parent2" presStyleLbl="revTx" presStyleIdx="1" presStyleCnt="3" custScaleX="234071" custScaleY="34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LinFactNeighborX="-2773" custLinFactNeighborY="42692"/>
      <dgm:spPr/>
    </dgm:pt>
    <dgm:pt modelId="{23939E50-195C-4AF0-9327-FA494396DDA8}" type="pres">
      <dgm:prSet presAssocID="{6F0F1D65-0AE9-4A40-8A5C-DD87E5C99A14}" presName="Parent3" presStyleLbl="revTx" presStyleIdx="2" presStyleCnt="3" custScaleY="197095" custLinFactY="32136" custLinFactNeighborX="-179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CDD3A8C6-364B-41AA-AFA4-40181CD4EB36}" type="presOf" srcId="{D30033C0-0702-4A57-9441-100EDF244957}" destId="{48CFD2E2-3646-4C53-BFFA-EC4BF499C478}" srcOrd="0" destOrd="0" presId="urn:microsoft.com/office/officeart/2009/layout/CircleArrowProcess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91D4FDD4-C517-4694-A2A7-9F726B325565}" type="presOf" srcId="{6F0F1D65-0AE9-4A40-8A5C-DD87E5C99A14}" destId="{23939E50-195C-4AF0-9327-FA494396DDA8}" srcOrd="0" destOrd="0" presId="urn:microsoft.com/office/officeart/2009/layout/CircleArrowProcess"/>
    <dgm:cxn modelId="{AE28FDA3-1D47-4BC9-89B3-55C7D2C604A3}" type="presOf" srcId="{055E1F5F-34EE-4560-B1DE-EC3337DBF413}" destId="{63EA2C16-8E8D-41A7-A339-B1E3B29ECC58}" srcOrd="0" destOrd="0" presId="urn:microsoft.com/office/officeart/2009/layout/CircleArrowProcess"/>
    <dgm:cxn modelId="{86BDA052-24DE-4450-A39C-CF358A721470}" type="presOf" srcId="{8D164113-5581-4722-9B32-3D9C1ABECCBD}" destId="{F8B19868-4326-433D-821D-9B8841DD0D90}" srcOrd="0" destOrd="0" presId="urn:microsoft.com/office/officeart/2009/layout/CircleArrowProcess"/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EE452A69-6547-44DA-8B48-2FD36A2603EA}" type="presParOf" srcId="{F8B19868-4326-433D-821D-9B8841DD0D90}" destId="{CB5C5B8A-BDC7-4C5F-A668-867B6A91596D}" srcOrd="0" destOrd="0" presId="urn:microsoft.com/office/officeart/2009/layout/CircleArrowProcess"/>
    <dgm:cxn modelId="{870A7005-462A-41C2-B573-46CAC5068B29}" type="presParOf" srcId="{CB5C5B8A-BDC7-4C5F-A668-867B6A91596D}" destId="{A227D7B3-1F80-4063-9D02-33136B18F726}" srcOrd="0" destOrd="0" presId="urn:microsoft.com/office/officeart/2009/layout/CircleArrowProcess"/>
    <dgm:cxn modelId="{64322DFF-6AD5-4B45-A06F-922ACA38F5CF}" type="presParOf" srcId="{F8B19868-4326-433D-821D-9B8841DD0D90}" destId="{48CFD2E2-3646-4C53-BFFA-EC4BF499C478}" srcOrd="1" destOrd="0" presId="urn:microsoft.com/office/officeart/2009/layout/CircleArrowProcess"/>
    <dgm:cxn modelId="{10058AC6-845B-4010-9615-EB4DBD5A10A8}" type="presParOf" srcId="{F8B19868-4326-433D-821D-9B8841DD0D90}" destId="{C1817554-9B8E-4437-942E-853E60D0FEC3}" srcOrd="2" destOrd="0" presId="urn:microsoft.com/office/officeart/2009/layout/CircleArrowProcess"/>
    <dgm:cxn modelId="{D27F5829-490E-4D7B-A200-A66C17805F8F}" type="presParOf" srcId="{C1817554-9B8E-4437-942E-853E60D0FEC3}" destId="{093ED0C9-9325-4F10-91CF-DE79E1042E08}" srcOrd="0" destOrd="0" presId="urn:microsoft.com/office/officeart/2009/layout/CircleArrowProcess"/>
    <dgm:cxn modelId="{63FD9988-D6F0-4E59-86FD-EF61C367A687}" type="presParOf" srcId="{F8B19868-4326-433D-821D-9B8841DD0D90}" destId="{63EA2C16-8E8D-41A7-A339-B1E3B29ECC58}" srcOrd="3" destOrd="0" presId="urn:microsoft.com/office/officeart/2009/layout/CircleArrowProcess"/>
    <dgm:cxn modelId="{0860D187-8E9F-4455-8BEA-8ED28FDF6442}" type="presParOf" srcId="{F8B19868-4326-433D-821D-9B8841DD0D90}" destId="{003D7366-D179-4B26-BF99-DBC9EA1B1279}" srcOrd="4" destOrd="0" presId="urn:microsoft.com/office/officeart/2009/layout/CircleArrowProcess"/>
    <dgm:cxn modelId="{19F41C8A-2A59-4D08-B5BA-1867753A14BC}" type="presParOf" srcId="{003D7366-D179-4B26-BF99-DBC9EA1B1279}" destId="{93B96B48-E4E2-4DFD-875C-4ABD773EA635}" srcOrd="0" destOrd="0" presId="urn:microsoft.com/office/officeart/2009/layout/CircleArrowProcess"/>
    <dgm:cxn modelId="{CA2C8F59-8527-44FA-9A17-E78C91F4BB1B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B</a:t>
          </a:r>
          <a:r>
            <a:rPr lang="zh-TW" altLang="en-US" b="1" dirty="0" smtClean="0">
              <a:solidFill>
                <a:schemeClr val="bg1"/>
              </a:solidFill>
            </a:rPr>
            <a:t>表</a:t>
          </a:r>
          <a:endParaRPr lang="zh-TW" altLang="en-US" b="1" dirty="0">
            <a:solidFill>
              <a:schemeClr val="bg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1200" b="1" dirty="0" smtClean="0"/>
            <a:t>成績單</a:t>
          </a:r>
          <a:r>
            <a:rPr lang="en-US" altLang="zh-TW" sz="1200" b="1" dirty="0" smtClean="0"/>
            <a:t>C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13337" custLinFactNeighborY="-25012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17254" custLinFactNeighborY="-9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163079" custScaleY="161998" custLinFactNeighborX="-10224"/>
      <dgm:spPr/>
    </dgm:pt>
    <dgm:pt modelId="{63EA2C16-8E8D-41A7-A339-B1E3B29ECC58}" type="pres">
      <dgm:prSet presAssocID="{055E1F5F-34EE-4560-B1DE-EC3337DBF413}" presName="Parent2" presStyleLbl="revTx" presStyleIdx="1" presStyleCnt="3" custScaleX="234071" custScaleY="34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LinFactNeighborX="-2773" custLinFactNeighborY="42692"/>
      <dgm:spPr/>
    </dgm:pt>
    <dgm:pt modelId="{23939E50-195C-4AF0-9327-FA494396DDA8}" type="pres">
      <dgm:prSet presAssocID="{6F0F1D65-0AE9-4A40-8A5C-DD87E5C99A14}" presName="Parent3" presStyleLbl="revTx" presStyleIdx="2" presStyleCnt="3" custScaleY="197095" custLinFactY="32136" custLinFactNeighborX="-179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8AF1BE-69AF-4B49-9725-398C3C8B9B91}" type="presOf" srcId="{055E1F5F-34EE-4560-B1DE-EC3337DBF413}" destId="{63EA2C16-8E8D-41A7-A339-B1E3B29ECC58}" srcOrd="0" destOrd="0" presId="urn:microsoft.com/office/officeart/2009/layout/CircleArrowProcess"/>
    <dgm:cxn modelId="{A026E151-4301-46D0-95E4-0CDE79A853D9}" type="presOf" srcId="{8D164113-5581-4722-9B32-3D9C1ABECCBD}" destId="{F8B19868-4326-433D-821D-9B8841DD0D90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4DC31F28-96C6-45A6-A335-42E78F6F51C4}" type="presOf" srcId="{6F0F1D65-0AE9-4A40-8A5C-DD87E5C99A14}" destId="{23939E50-195C-4AF0-9327-FA494396DDA8}" srcOrd="0" destOrd="0" presId="urn:microsoft.com/office/officeart/2009/layout/CircleArrowProcess"/>
    <dgm:cxn modelId="{6B9B51AE-F495-43F6-8C9B-7FDAFB7A8D67}" type="presOf" srcId="{D30033C0-0702-4A57-9441-100EDF244957}" destId="{48CFD2E2-3646-4C53-BFFA-EC4BF499C478}" srcOrd="0" destOrd="0" presId="urn:microsoft.com/office/officeart/2009/layout/CircleArrowProcess"/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A67EB9E7-BCA9-4761-B2DE-2E24A2606AA7}" type="presParOf" srcId="{F8B19868-4326-433D-821D-9B8841DD0D90}" destId="{CB5C5B8A-BDC7-4C5F-A668-867B6A91596D}" srcOrd="0" destOrd="0" presId="urn:microsoft.com/office/officeart/2009/layout/CircleArrowProcess"/>
    <dgm:cxn modelId="{043AC87F-93BD-44AE-9A4C-61ADB6A093ED}" type="presParOf" srcId="{CB5C5B8A-BDC7-4C5F-A668-867B6A91596D}" destId="{A227D7B3-1F80-4063-9D02-33136B18F726}" srcOrd="0" destOrd="0" presId="urn:microsoft.com/office/officeart/2009/layout/CircleArrowProcess"/>
    <dgm:cxn modelId="{BBF2FABE-00EA-45B6-8294-9D31BCD2AD3D}" type="presParOf" srcId="{F8B19868-4326-433D-821D-9B8841DD0D90}" destId="{48CFD2E2-3646-4C53-BFFA-EC4BF499C478}" srcOrd="1" destOrd="0" presId="urn:microsoft.com/office/officeart/2009/layout/CircleArrowProcess"/>
    <dgm:cxn modelId="{CC9DBBD2-7E3D-455C-ADA0-FBC946476DFC}" type="presParOf" srcId="{F8B19868-4326-433D-821D-9B8841DD0D90}" destId="{C1817554-9B8E-4437-942E-853E60D0FEC3}" srcOrd="2" destOrd="0" presId="urn:microsoft.com/office/officeart/2009/layout/CircleArrowProcess"/>
    <dgm:cxn modelId="{2791DCC0-6D59-462B-8BCB-4FE406A79075}" type="presParOf" srcId="{C1817554-9B8E-4437-942E-853E60D0FEC3}" destId="{093ED0C9-9325-4F10-91CF-DE79E1042E08}" srcOrd="0" destOrd="0" presId="urn:microsoft.com/office/officeart/2009/layout/CircleArrowProcess"/>
    <dgm:cxn modelId="{2FAD62F4-A7B1-4F3A-A489-AF49F2462978}" type="presParOf" srcId="{F8B19868-4326-433D-821D-9B8841DD0D90}" destId="{63EA2C16-8E8D-41A7-A339-B1E3B29ECC58}" srcOrd="3" destOrd="0" presId="urn:microsoft.com/office/officeart/2009/layout/CircleArrowProcess"/>
    <dgm:cxn modelId="{3CB3465C-F64F-4C5C-9D4E-40B4EB08585A}" type="presParOf" srcId="{F8B19868-4326-433D-821D-9B8841DD0D90}" destId="{003D7366-D179-4B26-BF99-DBC9EA1B1279}" srcOrd="4" destOrd="0" presId="urn:microsoft.com/office/officeart/2009/layout/CircleArrowProcess"/>
    <dgm:cxn modelId="{286E7ACB-41F2-4E8E-B4B3-AB90BD68BD8B}" type="presParOf" srcId="{003D7366-D179-4B26-BF99-DBC9EA1B1279}" destId="{93B96B48-E4E2-4DFD-875C-4ABD773EA635}" srcOrd="0" destOrd="0" presId="urn:microsoft.com/office/officeart/2009/layout/CircleArrowProcess"/>
    <dgm:cxn modelId="{E85755D6-A5FC-46F3-BB92-F5AA520B2BD7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B</a:t>
          </a:r>
          <a:r>
            <a:rPr lang="zh-TW" altLang="en-US" b="1" dirty="0" smtClean="0">
              <a:solidFill>
                <a:schemeClr val="bg1"/>
              </a:solidFill>
            </a:rPr>
            <a:t>表</a:t>
          </a:r>
          <a:endParaRPr lang="zh-TW" altLang="en-US" b="1" dirty="0">
            <a:solidFill>
              <a:schemeClr val="bg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1200" b="1" dirty="0" smtClean="0"/>
            <a:t>成績單</a:t>
          </a:r>
          <a:r>
            <a:rPr lang="en-US" altLang="zh-TW" sz="1200" b="1" dirty="0" smtClean="0"/>
            <a:t>C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13337" custLinFactNeighborY="-25012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17254" custLinFactNeighborY="-9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163079" custScaleY="161998" custLinFactNeighborX="-10224"/>
      <dgm:spPr/>
    </dgm:pt>
    <dgm:pt modelId="{63EA2C16-8E8D-41A7-A339-B1E3B29ECC58}" type="pres">
      <dgm:prSet presAssocID="{055E1F5F-34EE-4560-B1DE-EC3337DBF413}" presName="Parent2" presStyleLbl="revTx" presStyleIdx="1" presStyleCnt="3" custScaleX="234071" custScaleY="34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LinFactNeighborX="-2773" custLinFactNeighborY="42692"/>
      <dgm:spPr/>
    </dgm:pt>
    <dgm:pt modelId="{23939E50-195C-4AF0-9327-FA494396DDA8}" type="pres">
      <dgm:prSet presAssocID="{6F0F1D65-0AE9-4A40-8A5C-DD87E5C99A14}" presName="Parent3" presStyleLbl="revTx" presStyleIdx="2" presStyleCnt="3" custScaleY="197095" custLinFactY="32136" custLinFactNeighborX="-179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18060A-0D09-4BFB-A38A-58D62F391425}" type="presOf" srcId="{6F0F1D65-0AE9-4A40-8A5C-DD87E5C99A14}" destId="{23939E50-195C-4AF0-9327-FA494396DDA8}" srcOrd="0" destOrd="0" presId="urn:microsoft.com/office/officeart/2009/layout/CircleArrowProcess"/>
    <dgm:cxn modelId="{91E73683-B807-444C-8DC3-B01970D42200}" type="presOf" srcId="{8D164113-5581-4722-9B32-3D9C1ABECCBD}" destId="{F8B19868-4326-433D-821D-9B8841DD0D90}" srcOrd="0" destOrd="0" presId="urn:microsoft.com/office/officeart/2009/layout/CircleArrowProcess"/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E83E85CE-6A82-441B-91BC-E468904993F8}" type="presOf" srcId="{D30033C0-0702-4A57-9441-100EDF244957}" destId="{48CFD2E2-3646-4C53-BFFA-EC4BF499C478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1CA14B72-FEB9-4924-882E-ADAEDEE03498}" type="presOf" srcId="{055E1F5F-34EE-4560-B1DE-EC3337DBF413}" destId="{63EA2C16-8E8D-41A7-A339-B1E3B29ECC58}" srcOrd="0" destOrd="0" presId="urn:microsoft.com/office/officeart/2009/layout/CircleArrowProcess"/>
    <dgm:cxn modelId="{77B81FDB-0826-4D36-9F55-15A02E05F0FE}" type="presParOf" srcId="{F8B19868-4326-433D-821D-9B8841DD0D90}" destId="{CB5C5B8A-BDC7-4C5F-A668-867B6A91596D}" srcOrd="0" destOrd="0" presId="urn:microsoft.com/office/officeart/2009/layout/CircleArrowProcess"/>
    <dgm:cxn modelId="{5180D651-3BEF-40EB-915E-DB702A94B144}" type="presParOf" srcId="{CB5C5B8A-BDC7-4C5F-A668-867B6A91596D}" destId="{A227D7B3-1F80-4063-9D02-33136B18F726}" srcOrd="0" destOrd="0" presId="urn:microsoft.com/office/officeart/2009/layout/CircleArrowProcess"/>
    <dgm:cxn modelId="{B4E3CC81-F2B2-4B97-813A-93A45A42D6D3}" type="presParOf" srcId="{F8B19868-4326-433D-821D-9B8841DD0D90}" destId="{48CFD2E2-3646-4C53-BFFA-EC4BF499C478}" srcOrd="1" destOrd="0" presId="urn:microsoft.com/office/officeart/2009/layout/CircleArrowProcess"/>
    <dgm:cxn modelId="{5F3C7D57-10BF-4456-8CB3-C44022C5A474}" type="presParOf" srcId="{F8B19868-4326-433D-821D-9B8841DD0D90}" destId="{C1817554-9B8E-4437-942E-853E60D0FEC3}" srcOrd="2" destOrd="0" presId="urn:microsoft.com/office/officeart/2009/layout/CircleArrowProcess"/>
    <dgm:cxn modelId="{D01D4E59-CAD9-4311-AC35-FBF38A569FAB}" type="presParOf" srcId="{C1817554-9B8E-4437-942E-853E60D0FEC3}" destId="{093ED0C9-9325-4F10-91CF-DE79E1042E08}" srcOrd="0" destOrd="0" presId="urn:microsoft.com/office/officeart/2009/layout/CircleArrowProcess"/>
    <dgm:cxn modelId="{517106EB-E881-461F-9985-7C0440719157}" type="presParOf" srcId="{F8B19868-4326-433D-821D-9B8841DD0D90}" destId="{63EA2C16-8E8D-41A7-A339-B1E3B29ECC58}" srcOrd="3" destOrd="0" presId="urn:microsoft.com/office/officeart/2009/layout/CircleArrowProcess"/>
    <dgm:cxn modelId="{594CC518-137A-4E9C-A653-0BBA3E257868}" type="presParOf" srcId="{F8B19868-4326-433D-821D-9B8841DD0D90}" destId="{003D7366-D179-4B26-BF99-DBC9EA1B1279}" srcOrd="4" destOrd="0" presId="urn:microsoft.com/office/officeart/2009/layout/CircleArrowProcess"/>
    <dgm:cxn modelId="{BB5A9FA7-3AA9-429D-92CB-9EC581636531}" type="presParOf" srcId="{003D7366-D179-4B26-BF99-DBC9EA1B1279}" destId="{93B96B48-E4E2-4DFD-875C-4ABD773EA635}" srcOrd="0" destOrd="0" presId="urn:microsoft.com/office/officeart/2009/layout/CircleArrowProcess"/>
    <dgm:cxn modelId="{9153EA42-DA0C-4973-B0E9-DA4417FE1B99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B</a:t>
          </a:r>
          <a:r>
            <a:rPr lang="zh-TW" altLang="en-US" b="1" dirty="0" smtClean="0">
              <a:solidFill>
                <a:schemeClr val="bg1"/>
              </a:solidFill>
            </a:rPr>
            <a:t>表</a:t>
          </a:r>
          <a:endParaRPr lang="zh-TW" altLang="en-US" b="1" dirty="0">
            <a:solidFill>
              <a:schemeClr val="bg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1200" b="1" dirty="0" smtClean="0"/>
            <a:t>成績單</a:t>
          </a:r>
          <a:r>
            <a:rPr lang="en-US" altLang="zh-TW" sz="1200" b="1" dirty="0" smtClean="0"/>
            <a:t>C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13337" custLinFactNeighborY="-25012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17254" custLinFactNeighborY="-9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163079" custScaleY="161998" custLinFactNeighborX="-10224"/>
      <dgm:spPr/>
    </dgm:pt>
    <dgm:pt modelId="{63EA2C16-8E8D-41A7-A339-B1E3B29ECC58}" type="pres">
      <dgm:prSet presAssocID="{055E1F5F-34EE-4560-B1DE-EC3337DBF413}" presName="Parent2" presStyleLbl="revTx" presStyleIdx="1" presStyleCnt="3" custScaleX="234071" custScaleY="34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LinFactNeighborX="-2773" custLinFactNeighborY="42692"/>
      <dgm:spPr/>
    </dgm:pt>
    <dgm:pt modelId="{23939E50-195C-4AF0-9327-FA494396DDA8}" type="pres">
      <dgm:prSet presAssocID="{6F0F1D65-0AE9-4A40-8A5C-DD87E5C99A14}" presName="Parent3" presStyleLbl="revTx" presStyleIdx="2" presStyleCnt="3" custScaleY="197095" custLinFactY="32136" custLinFactNeighborX="-179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C2B9F20F-A7A4-4060-80C9-7820B3ACCAB2}" type="presOf" srcId="{D30033C0-0702-4A57-9441-100EDF244957}" destId="{48CFD2E2-3646-4C53-BFFA-EC4BF499C478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ED0FF035-3269-432D-95C6-00B93C019628}" type="presOf" srcId="{055E1F5F-34EE-4560-B1DE-EC3337DBF413}" destId="{63EA2C16-8E8D-41A7-A339-B1E3B29ECC58}" srcOrd="0" destOrd="0" presId="urn:microsoft.com/office/officeart/2009/layout/CircleArrowProcess"/>
    <dgm:cxn modelId="{3D631ADB-D15A-4D21-BC7B-6B3AFC2E7777}" type="presOf" srcId="{6F0F1D65-0AE9-4A40-8A5C-DD87E5C99A14}" destId="{23939E50-195C-4AF0-9327-FA494396DDA8}" srcOrd="0" destOrd="0" presId="urn:microsoft.com/office/officeart/2009/layout/CircleArrowProcess"/>
    <dgm:cxn modelId="{90166D9B-AD2F-4E42-BD96-B2CE0C00EA57}" type="presOf" srcId="{8D164113-5581-4722-9B32-3D9C1ABECCBD}" destId="{F8B19868-4326-433D-821D-9B8841DD0D90}" srcOrd="0" destOrd="0" presId="urn:microsoft.com/office/officeart/2009/layout/CircleArrowProcess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6EAC93B3-318C-4F9F-BBC2-5F4936A25DD8}" type="presParOf" srcId="{F8B19868-4326-433D-821D-9B8841DD0D90}" destId="{CB5C5B8A-BDC7-4C5F-A668-867B6A91596D}" srcOrd="0" destOrd="0" presId="urn:microsoft.com/office/officeart/2009/layout/CircleArrowProcess"/>
    <dgm:cxn modelId="{17EF4229-938A-4DA4-B441-D17C1B77BB57}" type="presParOf" srcId="{CB5C5B8A-BDC7-4C5F-A668-867B6A91596D}" destId="{A227D7B3-1F80-4063-9D02-33136B18F726}" srcOrd="0" destOrd="0" presId="urn:microsoft.com/office/officeart/2009/layout/CircleArrowProcess"/>
    <dgm:cxn modelId="{DB63BF73-7838-4519-91C5-AC969BA42D9D}" type="presParOf" srcId="{F8B19868-4326-433D-821D-9B8841DD0D90}" destId="{48CFD2E2-3646-4C53-BFFA-EC4BF499C478}" srcOrd="1" destOrd="0" presId="urn:microsoft.com/office/officeart/2009/layout/CircleArrowProcess"/>
    <dgm:cxn modelId="{43DC2694-FA94-4963-AEF6-A5A75C35709F}" type="presParOf" srcId="{F8B19868-4326-433D-821D-9B8841DD0D90}" destId="{C1817554-9B8E-4437-942E-853E60D0FEC3}" srcOrd="2" destOrd="0" presId="urn:microsoft.com/office/officeart/2009/layout/CircleArrowProcess"/>
    <dgm:cxn modelId="{3E7C89A7-A9A3-4534-A7D6-A8D00B0449C1}" type="presParOf" srcId="{C1817554-9B8E-4437-942E-853E60D0FEC3}" destId="{093ED0C9-9325-4F10-91CF-DE79E1042E08}" srcOrd="0" destOrd="0" presId="urn:microsoft.com/office/officeart/2009/layout/CircleArrowProcess"/>
    <dgm:cxn modelId="{28C34FA4-6F33-465B-A22E-667FEF7C6F2F}" type="presParOf" srcId="{F8B19868-4326-433D-821D-9B8841DD0D90}" destId="{63EA2C16-8E8D-41A7-A339-B1E3B29ECC58}" srcOrd="3" destOrd="0" presId="urn:microsoft.com/office/officeart/2009/layout/CircleArrowProcess"/>
    <dgm:cxn modelId="{DA05A8B5-E911-4ACC-87E5-48365EEEC15F}" type="presParOf" srcId="{F8B19868-4326-433D-821D-9B8841DD0D90}" destId="{003D7366-D179-4B26-BF99-DBC9EA1B1279}" srcOrd="4" destOrd="0" presId="urn:microsoft.com/office/officeart/2009/layout/CircleArrowProcess"/>
    <dgm:cxn modelId="{64B7045B-DC9B-42C6-8486-16C0E94188A2}" type="presParOf" srcId="{003D7366-D179-4B26-BF99-DBC9EA1B1279}" destId="{93B96B48-E4E2-4DFD-875C-4ABD773EA635}" srcOrd="0" destOrd="0" presId="urn:microsoft.com/office/officeart/2009/layout/CircleArrowProcess"/>
    <dgm:cxn modelId="{D549A740-4CBD-4E79-A164-8026E296EC01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 custT="1"/>
      <dgm:spPr/>
      <dgm:t>
        <a:bodyPr/>
        <a:lstStyle/>
        <a:p>
          <a:r>
            <a:rPr lang="en-US" altLang="zh-TW" sz="1400" b="1" dirty="0" smtClean="0">
              <a:solidFill>
                <a:schemeClr val="tx1"/>
              </a:solidFill>
            </a:rPr>
            <a:t>B</a:t>
          </a:r>
          <a:r>
            <a:rPr lang="zh-TW" altLang="en-US" sz="1400" b="1" dirty="0" smtClean="0">
              <a:solidFill>
                <a:schemeClr val="tx1"/>
              </a:solidFill>
            </a:rPr>
            <a:t>表</a:t>
          </a:r>
          <a:endParaRPr lang="zh-TW" altLang="en-US" sz="1400" b="1" dirty="0">
            <a:solidFill>
              <a:schemeClr val="tx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</a:rPr>
            <a:t>成績單</a:t>
          </a:r>
          <a:r>
            <a:rPr lang="en-US" altLang="zh-TW" sz="2400" b="1" dirty="0" smtClean="0">
              <a:solidFill>
                <a:schemeClr val="bg1"/>
              </a:solidFill>
            </a:rPr>
            <a:t>C</a:t>
          </a:r>
          <a:r>
            <a:rPr lang="zh-TW" altLang="en-US" sz="2400" b="1" dirty="0" smtClean="0">
              <a:solidFill>
                <a:schemeClr val="bg1"/>
              </a:solidFill>
            </a:rPr>
            <a:t>表</a:t>
          </a:r>
          <a:endParaRPr lang="zh-TW" altLang="en-US" sz="2400" b="1" dirty="0">
            <a:solidFill>
              <a:schemeClr val="bg1"/>
            </a:solidFill>
          </a:endParaRPr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-16581" custLinFactNeighborY="-17266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-21734" custLinFactNeighborY="-662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85004" custScaleY="85541" custLinFactNeighborX="-21412" custLinFactNeighborY="-13980"/>
      <dgm:spPr/>
    </dgm:pt>
    <dgm:pt modelId="{63EA2C16-8E8D-41A7-A339-B1E3B29ECC58}" type="pres">
      <dgm:prSet presAssocID="{055E1F5F-34EE-4560-B1DE-EC3337DBF413}" presName="Parent2" presStyleLbl="revTx" presStyleIdx="1" presStyleCnt="3" custScaleX="85559" custScaleY="127419" custLinFactNeighborX="-27686" custLinFactNeighborY="-526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ScaleX="183134" custScaleY="212866" custLinFactNeighborX="17680" custLinFactNeighborY="31326"/>
      <dgm:spPr/>
    </dgm:pt>
    <dgm:pt modelId="{23939E50-195C-4AF0-9327-FA494396DDA8}" type="pres">
      <dgm:prSet presAssocID="{6F0F1D65-0AE9-4A40-8A5C-DD87E5C99A14}" presName="Parent3" presStyleLbl="revTx" presStyleIdx="2" presStyleCnt="3" custScaleX="207908" custScaleY="367387" custLinFactY="26334" custLinFactNeighborX="1317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D08862F7-20A5-457A-83AB-91A0FFB1875F}" type="presOf" srcId="{6F0F1D65-0AE9-4A40-8A5C-DD87E5C99A14}" destId="{23939E50-195C-4AF0-9327-FA494396DDA8}" srcOrd="0" destOrd="0" presId="urn:microsoft.com/office/officeart/2009/layout/CircleArrowProcess"/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1E08D82B-5040-4A17-B0EE-977CDDCB62FC}" type="presOf" srcId="{055E1F5F-34EE-4560-B1DE-EC3337DBF413}" destId="{63EA2C16-8E8D-41A7-A339-B1E3B29ECC58}" srcOrd="0" destOrd="0" presId="urn:microsoft.com/office/officeart/2009/layout/CircleArrowProcess"/>
    <dgm:cxn modelId="{0B819CE8-31F8-4FE7-9107-3B2C939F05B2}" type="presOf" srcId="{D30033C0-0702-4A57-9441-100EDF244957}" destId="{48CFD2E2-3646-4C53-BFFA-EC4BF499C478}" srcOrd="0" destOrd="0" presId="urn:microsoft.com/office/officeart/2009/layout/CircleArrowProcess"/>
    <dgm:cxn modelId="{0B273C76-2B33-49C8-B89C-5DD429E78281}" type="presOf" srcId="{8D164113-5581-4722-9B32-3D9C1ABECCBD}" destId="{F8B19868-4326-433D-821D-9B8841DD0D90}" srcOrd="0" destOrd="0" presId="urn:microsoft.com/office/officeart/2009/layout/CircleArrowProcess"/>
    <dgm:cxn modelId="{CB14FF26-D0EC-4F3A-9125-FB96EEBDF74B}" type="presParOf" srcId="{F8B19868-4326-433D-821D-9B8841DD0D90}" destId="{CB5C5B8A-BDC7-4C5F-A668-867B6A91596D}" srcOrd="0" destOrd="0" presId="urn:microsoft.com/office/officeart/2009/layout/CircleArrowProcess"/>
    <dgm:cxn modelId="{E827A8C6-84A8-4544-8EF3-9370EC9673A0}" type="presParOf" srcId="{CB5C5B8A-BDC7-4C5F-A668-867B6A91596D}" destId="{A227D7B3-1F80-4063-9D02-33136B18F726}" srcOrd="0" destOrd="0" presId="urn:microsoft.com/office/officeart/2009/layout/CircleArrowProcess"/>
    <dgm:cxn modelId="{3DC9F67D-58B4-4500-82D9-129E6F69C9CA}" type="presParOf" srcId="{F8B19868-4326-433D-821D-9B8841DD0D90}" destId="{48CFD2E2-3646-4C53-BFFA-EC4BF499C478}" srcOrd="1" destOrd="0" presId="urn:microsoft.com/office/officeart/2009/layout/CircleArrowProcess"/>
    <dgm:cxn modelId="{4CE0FACE-7CE7-45D6-8FBF-3228C4B0274A}" type="presParOf" srcId="{F8B19868-4326-433D-821D-9B8841DD0D90}" destId="{C1817554-9B8E-4437-942E-853E60D0FEC3}" srcOrd="2" destOrd="0" presId="urn:microsoft.com/office/officeart/2009/layout/CircleArrowProcess"/>
    <dgm:cxn modelId="{F4E8537D-9235-44E2-8C41-072AC507CB79}" type="presParOf" srcId="{C1817554-9B8E-4437-942E-853E60D0FEC3}" destId="{093ED0C9-9325-4F10-91CF-DE79E1042E08}" srcOrd="0" destOrd="0" presId="urn:microsoft.com/office/officeart/2009/layout/CircleArrowProcess"/>
    <dgm:cxn modelId="{C4AC1975-EE1B-407A-8373-9C5443A10E4B}" type="presParOf" srcId="{F8B19868-4326-433D-821D-9B8841DD0D90}" destId="{63EA2C16-8E8D-41A7-A339-B1E3B29ECC58}" srcOrd="3" destOrd="0" presId="urn:microsoft.com/office/officeart/2009/layout/CircleArrowProcess"/>
    <dgm:cxn modelId="{7AF2C8D6-F0FA-403D-8E86-BAC59A7F53C7}" type="presParOf" srcId="{F8B19868-4326-433D-821D-9B8841DD0D90}" destId="{003D7366-D179-4B26-BF99-DBC9EA1B1279}" srcOrd="4" destOrd="0" presId="urn:microsoft.com/office/officeart/2009/layout/CircleArrowProcess"/>
    <dgm:cxn modelId="{CDA0A89A-65C3-4E13-ACF2-EAAAC3F85C6D}" type="presParOf" srcId="{003D7366-D179-4B26-BF99-DBC9EA1B1279}" destId="{93B96B48-E4E2-4DFD-875C-4ABD773EA635}" srcOrd="0" destOrd="0" presId="urn:microsoft.com/office/officeart/2009/layout/CircleArrowProcess"/>
    <dgm:cxn modelId="{F26DD361-1BB6-4413-BDAE-AFB9B6E7130C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50E18-903A-48E8-BC02-3FA4157EDAC9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9ADEE121-235E-4ED3-8374-D3A6EC400356}">
      <dgm:prSet phldrT="[文字]"/>
      <dgm:spPr/>
      <dgm:t>
        <a:bodyPr/>
        <a:lstStyle/>
        <a:p>
          <a:r>
            <a:rPr lang="zh-TW" altLang="en-US" dirty="0" smtClean="0"/>
            <a:t>修讀科目規劃</a:t>
          </a:r>
          <a:endParaRPr lang="zh-TW" altLang="en-US" dirty="0"/>
        </a:p>
      </dgm:t>
    </dgm:pt>
    <dgm:pt modelId="{69E8A8D1-6E47-45AF-B476-10A0BE34399D}" type="parTrans" cxnId="{B4FCB7EC-03C0-4370-A556-82269FDE6935}">
      <dgm:prSet/>
      <dgm:spPr/>
      <dgm:t>
        <a:bodyPr/>
        <a:lstStyle/>
        <a:p>
          <a:endParaRPr lang="zh-TW" altLang="en-US"/>
        </a:p>
      </dgm:t>
    </dgm:pt>
    <dgm:pt modelId="{EDF8C203-26EB-49F4-877E-0CBAD5A8A23C}" type="sibTrans" cxnId="{B4FCB7EC-03C0-4370-A556-82269FDE6935}">
      <dgm:prSet/>
      <dgm:spPr/>
      <dgm:t>
        <a:bodyPr/>
        <a:lstStyle/>
        <a:p>
          <a:endParaRPr lang="zh-TW" altLang="en-US"/>
        </a:p>
      </dgm:t>
    </dgm:pt>
    <dgm:pt modelId="{F4AE4A01-BBDB-4D27-8B02-66CCA2877C34}">
      <dgm:prSet phldrT="[文字]"/>
      <dgm:spPr/>
      <dgm:t>
        <a:bodyPr/>
        <a:lstStyle/>
        <a:p>
          <a:r>
            <a:rPr lang="en-US" altLang="zh-TW" dirty="0" smtClean="0"/>
            <a:t>112</a:t>
          </a:r>
          <a:r>
            <a:rPr lang="zh-TW" altLang="en-US" dirty="0" smtClean="0"/>
            <a:t>學年下學期第</a:t>
          </a:r>
          <a:r>
            <a:rPr lang="en-US" altLang="zh-TW" dirty="0" smtClean="0"/>
            <a:t>15</a:t>
          </a:r>
          <a:r>
            <a:rPr lang="zh-TW" altLang="en-US" dirty="0" smtClean="0"/>
            <a:t>週</a:t>
          </a:r>
          <a:endParaRPr lang="zh-TW" altLang="en-US" dirty="0"/>
        </a:p>
      </dgm:t>
    </dgm:pt>
    <dgm:pt modelId="{A3CF495B-C8DF-4763-A224-02611B02F226}" type="parTrans" cxnId="{4263E8F8-B594-44E5-809A-DD0D77F68B86}">
      <dgm:prSet/>
      <dgm:spPr/>
      <dgm:t>
        <a:bodyPr/>
        <a:lstStyle/>
        <a:p>
          <a:endParaRPr lang="zh-TW" altLang="en-US"/>
        </a:p>
      </dgm:t>
    </dgm:pt>
    <dgm:pt modelId="{1CC5F65A-FE9D-4886-AC69-CE51D7E765B7}" type="sibTrans" cxnId="{4263E8F8-B594-44E5-809A-DD0D77F68B86}">
      <dgm:prSet/>
      <dgm:spPr/>
      <dgm:t>
        <a:bodyPr/>
        <a:lstStyle/>
        <a:p>
          <a:endParaRPr lang="zh-TW" altLang="en-US"/>
        </a:p>
      </dgm:t>
    </dgm:pt>
    <dgm:pt modelId="{BDADC2AC-0CCB-440F-8A6E-073AD6BF0946}">
      <dgm:prSet phldrT="[文字]"/>
      <dgm:spPr/>
      <dgm:t>
        <a:bodyPr/>
        <a:lstStyle/>
        <a:p>
          <a:r>
            <a:rPr lang="zh-TW" altLang="en-US" dirty="0" smtClean="0"/>
            <a:t>修讀科目規劃表</a:t>
          </a:r>
          <a:r>
            <a:rPr lang="en-US" altLang="zh-TW" dirty="0" smtClean="0"/>
            <a:t>(A</a:t>
          </a:r>
          <a:r>
            <a:rPr lang="zh-TW" altLang="en-US" dirty="0" smtClean="0"/>
            <a:t>表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695C3289-87A1-4ABD-B487-0C67B31FCF4A}" type="parTrans" cxnId="{A6EBA093-4688-48FF-AAB0-C2C0AD28E297}">
      <dgm:prSet/>
      <dgm:spPr/>
      <dgm:t>
        <a:bodyPr/>
        <a:lstStyle/>
        <a:p>
          <a:endParaRPr lang="zh-TW" altLang="en-US"/>
        </a:p>
      </dgm:t>
    </dgm:pt>
    <dgm:pt modelId="{211B9080-5A95-4FF1-BD23-178C624E854E}" type="sibTrans" cxnId="{A6EBA093-4688-48FF-AAB0-C2C0AD28E297}">
      <dgm:prSet/>
      <dgm:spPr/>
      <dgm:t>
        <a:bodyPr/>
        <a:lstStyle/>
        <a:p>
          <a:endParaRPr lang="zh-TW" altLang="en-US"/>
        </a:p>
      </dgm:t>
    </dgm:pt>
    <dgm:pt modelId="{065D7A85-315E-41F1-B1CD-5A22FF0DD05F}" type="pres">
      <dgm:prSet presAssocID="{2EB50E18-903A-48E8-BC02-3FA4157EDA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61A414E-9C16-4F32-84E3-70D3437A75FF}" type="pres">
      <dgm:prSet presAssocID="{9ADEE121-235E-4ED3-8374-D3A6EC400356}" presName="root" presStyleCnt="0"/>
      <dgm:spPr/>
      <dgm:t>
        <a:bodyPr/>
        <a:lstStyle/>
        <a:p>
          <a:endParaRPr lang="zh-TW" altLang="en-US"/>
        </a:p>
      </dgm:t>
    </dgm:pt>
    <dgm:pt modelId="{39DF2480-EC1F-4CBD-A349-51EE0FF8018D}" type="pres">
      <dgm:prSet presAssocID="{9ADEE121-235E-4ED3-8374-D3A6EC400356}" presName="rootComposite" presStyleCnt="0"/>
      <dgm:spPr/>
      <dgm:t>
        <a:bodyPr/>
        <a:lstStyle/>
        <a:p>
          <a:endParaRPr lang="zh-TW" altLang="en-US"/>
        </a:p>
      </dgm:t>
    </dgm:pt>
    <dgm:pt modelId="{40048A5B-CB3E-4D28-96F7-A3EB4472D5DE}" type="pres">
      <dgm:prSet presAssocID="{9ADEE121-235E-4ED3-8374-D3A6EC400356}" presName="rootText" presStyleLbl="node1" presStyleIdx="0" presStyleCnt="1" custScaleX="214965" custLinFactNeighborX="-7557" custLinFactNeighborY="6034"/>
      <dgm:spPr/>
      <dgm:t>
        <a:bodyPr/>
        <a:lstStyle/>
        <a:p>
          <a:endParaRPr lang="zh-TW" altLang="en-US"/>
        </a:p>
      </dgm:t>
    </dgm:pt>
    <dgm:pt modelId="{8A628E0E-717B-4912-B3C2-AD0F7D7CFB4C}" type="pres">
      <dgm:prSet presAssocID="{9ADEE121-235E-4ED3-8374-D3A6EC400356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BEB28DD8-5275-469B-8524-7884E576D200}" type="pres">
      <dgm:prSet presAssocID="{9ADEE121-235E-4ED3-8374-D3A6EC400356}" presName="childShape" presStyleCnt="0"/>
      <dgm:spPr/>
      <dgm:t>
        <a:bodyPr/>
        <a:lstStyle/>
        <a:p>
          <a:endParaRPr lang="zh-TW" altLang="en-US"/>
        </a:p>
      </dgm:t>
    </dgm:pt>
    <dgm:pt modelId="{DAD895BD-14E0-4E42-A04D-16CD970BFD54}" type="pres">
      <dgm:prSet presAssocID="{A3CF495B-C8DF-4763-A224-02611B02F226}" presName="Name13" presStyleLbl="parChTrans1D2" presStyleIdx="0" presStyleCnt="2"/>
      <dgm:spPr/>
      <dgm:t>
        <a:bodyPr/>
        <a:lstStyle/>
        <a:p>
          <a:endParaRPr lang="zh-TW" altLang="en-US"/>
        </a:p>
      </dgm:t>
    </dgm:pt>
    <dgm:pt modelId="{92FF98E3-8BA8-4201-9A17-90F34634E6DC}" type="pres">
      <dgm:prSet presAssocID="{F4AE4A01-BBDB-4D27-8B02-66CCA2877C34}" presName="childText" presStyleLbl="bgAcc1" presStyleIdx="0" presStyleCnt="2" custScaleX="2672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BC2F3-D55B-4308-B3D3-DEC0CD6270ED}" type="pres">
      <dgm:prSet presAssocID="{695C3289-87A1-4ABD-B487-0C67B31FCF4A}" presName="Name13" presStyleLbl="parChTrans1D2" presStyleIdx="1" presStyleCnt="2"/>
      <dgm:spPr/>
      <dgm:t>
        <a:bodyPr/>
        <a:lstStyle/>
        <a:p>
          <a:endParaRPr lang="zh-TW" altLang="en-US"/>
        </a:p>
      </dgm:t>
    </dgm:pt>
    <dgm:pt modelId="{C4B45AF6-3185-4A98-B60C-CC5C0597448B}" type="pres">
      <dgm:prSet presAssocID="{BDADC2AC-0CCB-440F-8A6E-073AD6BF0946}" presName="childText" presStyleLbl="bgAcc1" presStyleIdx="1" presStyleCnt="2" custScaleX="2672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09737F-1D77-4139-8F67-541C146E66D2}" type="presOf" srcId="{F4AE4A01-BBDB-4D27-8B02-66CCA2877C34}" destId="{92FF98E3-8BA8-4201-9A17-90F34634E6DC}" srcOrd="0" destOrd="0" presId="urn:microsoft.com/office/officeart/2005/8/layout/hierarchy3"/>
    <dgm:cxn modelId="{43CF2D43-B072-463E-8616-34148DA26388}" type="presOf" srcId="{BDADC2AC-0CCB-440F-8A6E-073AD6BF0946}" destId="{C4B45AF6-3185-4A98-B60C-CC5C0597448B}" srcOrd="0" destOrd="0" presId="urn:microsoft.com/office/officeart/2005/8/layout/hierarchy3"/>
    <dgm:cxn modelId="{8D33D74B-F272-4403-A902-D598879084A0}" type="presOf" srcId="{9ADEE121-235E-4ED3-8374-D3A6EC400356}" destId="{40048A5B-CB3E-4D28-96F7-A3EB4472D5DE}" srcOrd="0" destOrd="0" presId="urn:microsoft.com/office/officeart/2005/8/layout/hierarchy3"/>
    <dgm:cxn modelId="{C2AFBEB8-7C0C-473A-9C4E-DD9E35E00EAA}" type="presOf" srcId="{695C3289-87A1-4ABD-B487-0C67B31FCF4A}" destId="{FE6BC2F3-D55B-4308-B3D3-DEC0CD6270ED}" srcOrd="0" destOrd="0" presId="urn:microsoft.com/office/officeart/2005/8/layout/hierarchy3"/>
    <dgm:cxn modelId="{51A8D27C-5E39-416A-9017-6968FA5047DE}" type="presOf" srcId="{A3CF495B-C8DF-4763-A224-02611B02F226}" destId="{DAD895BD-14E0-4E42-A04D-16CD970BFD54}" srcOrd="0" destOrd="0" presId="urn:microsoft.com/office/officeart/2005/8/layout/hierarchy3"/>
    <dgm:cxn modelId="{470AC969-23DA-4F24-AF49-9AD1C48903B6}" type="presOf" srcId="{9ADEE121-235E-4ED3-8374-D3A6EC400356}" destId="{8A628E0E-717B-4912-B3C2-AD0F7D7CFB4C}" srcOrd="1" destOrd="0" presId="urn:microsoft.com/office/officeart/2005/8/layout/hierarchy3"/>
    <dgm:cxn modelId="{E059AD90-A3B4-46F6-976C-EE94896D387C}" type="presOf" srcId="{2EB50E18-903A-48E8-BC02-3FA4157EDAC9}" destId="{065D7A85-315E-41F1-B1CD-5A22FF0DD05F}" srcOrd="0" destOrd="0" presId="urn:microsoft.com/office/officeart/2005/8/layout/hierarchy3"/>
    <dgm:cxn modelId="{4263E8F8-B594-44E5-809A-DD0D77F68B86}" srcId="{9ADEE121-235E-4ED3-8374-D3A6EC400356}" destId="{F4AE4A01-BBDB-4D27-8B02-66CCA2877C34}" srcOrd="0" destOrd="0" parTransId="{A3CF495B-C8DF-4763-A224-02611B02F226}" sibTransId="{1CC5F65A-FE9D-4886-AC69-CE51D7E765B7}"/>
    <dgm:cxn modelId="{B4FCB7EC-03C0-4370-A556-82269FDE6935}" srcId="{2EB50E18-903A-48E8-BC02-3FA4157EDAC9}" destId="{9ADEE121-235E-4ED3-8374-D3A6EC400356}" srcOrd="0" destOrd="0" parTransId="{69E8A8D1-6E47-45AF-B476-10A0BE34399D}" sibTransId="{EDF8C203-26EB-49F4-877E-0CBAD5A8A23C}"/>
    <dgm:cxn modelId="{A6EBA093-4688-48FF-AAB0-C2C0AD28E297}" srcId="{9ADEE121-235E-4ED3-8374-D3A6EC400356}" destId="{BDADC2AC-0CCB-440F-8A6E-073AD6BF0946}" srcOrd="1" destOrd="0" parTransId="{695C3289-87A1-4ABD-B487-0C67B31FCF4A}" sibTransId="{211B9080-5A95-4FF1-BD23-178C624E854E}"/>
    <dgm:cxn modelId="{B6D44269-7816-4823-9CE8-5101A6609561}" type="presParOf" srcId="{065D7A85-315E-41F1-B1CD-5A22FF0DD05F}" destId="{261A414E-9C16-4F32-84E3-70D3437A75FF}" srcOrd="0" destOrd="0" presId="urn:microsoft.com/office/officeart/2005/8/layout/hierarchy3"/>
    <dgm:cxn modelId="{A8001268-C3C0-4937-9EDD-8A14C117D205}" type="presParOf" srcId="{261A414E-9C16-4F32-84E3-70D3437A75FF}" destId="{39DF2480-EC1F-4CBD-A349-51EE0FF8018D}" srcOrd="0" destOrd="0" presId="urn:microsoft.com/office/officeart/2005/8/layout/hierarchy3"/>
    <dgm:cxn modelId="{9E2BCFA2-BAF6-4E76-B339-3647D82AE028}" type="presParOf" srcId="{39DF2480-EC1F-4CBD-A349-51EE0FF8018D}" destId="{40048A5B-CB3E-4D28-96F7-A3EB4472D5DE}" srcOrd="0" destOrd="0" presId="urn:microsoft.com/office/officeart/2005/8/layout/hierarchy3"/>
    <dgm:cxn modelId="{39330633-15E9-44E3-8491-BCC7C288E5EE}" type="presParOf" srcId="{39DF2480-EC1F-4CBD-A349-51EE0FF8018D}" destId="{8A628E0E-717B-4912-B3C2-AD0F7D7CFB4C}" srcOrd="1" destOrd="0" presId="urn:microsoft.com/office/officeart/2005/8/layout/hierarchy3"/>
    <dgm:cxn modelId="{D55D2377-6C73-4058-911B-D048D499C02C}" type="presParOf" srcId="{261A414E-9C16-4F32-84E3-70D3437A75FF}" destId="{BEB28DD8-5275-469B-8524-7884E576D200}" srcOrd="1" destOrd="0" presId="urn:microsoft.com/office/officeart/2005/8/layout/hierarchy3"/>
    <dgm:cxn modelId="{79BBDC80-82B8-407A-8BE9-861E4F8B5FB6}" type="presParOf" srcId="{BEB28DD8-5275-469B-8524-7884E576D200}" destId="{DAD895BD-14E0-4E42-A04D-16CD970BFD54}" srcOrd="0" destOrd="0" presId="urn:microsoft.com/office/officeart/2005/8/layout/hierarchy3"/>
    <dgm:cxn modelId="{32012D0B-6402-40EC-A9CB-C461A4D98D46}" type="presParOf" srcId="{BEB28DD8-5275-469B-8524-7884E576D200}" destId="{92FF98E3-8BA8-4201-9A17-90F34634E6DC}" srcOrd="1" destOrd="0" presId="urn:microsoft.com/office/officeart/2005/8/layout/hierarchy3"/>
    <dgm:cxn modelId="{C95F5F39-5379-4706-BA47-DC3DC11E5007}" type="presParOf" srcId="{BEB28DD8-5275-469B-8524-7884E576D200}" destId="{FE6BC2F3-D55B-4308-B3D3-DEC0CD6270ED}" srcOrd="2" destOrd="0" presId="urn:microsoft.com/office/officeart/2005/8/layout/hierarchy3"/>
    <dgm:cxn modelId="{59278278-BB34-4034-8DAA-E4C7CA647EF3}" type="presParOf" srcId="{BEB28DD8-5275-469B-8524-7884E576D200}" destId="{C4B45AF6-3185-4A98-B60C-CC5C059744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B2BDE2-8435-4FFD-A3D7-1A01D3627573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858631D-2904-4FC9-B745-653B4FACD4E9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dirty="0" smtClean="0"/>
            <a:t>113</a:t>
          </a:r>
          <a:r>
            <a:rPr lang="zh-TW" altLang="en-US" sz="3200" b="1" dirty="0" smtClean="0"/>
            <a:t>上</a:t>
          </a:r>
          <a:r>
            <a:rPr lang="zh-TW" altLang="en-US" sz="3200" b="1" smtClean="0"/>
            <a:t>學期</a:t>
          </a:r>
          <a:r>
            <a:rPr lang="en-US" altLang="zh-TW" sz="3200" b="1" smtClean="0"/>
            <a:t>-</a:t>
          </a:r>
          <a:r>
            <a:rPr lang="zh-TW" altLang="en-US" sz="3200" b="1" smtClean="0"/>
            <a:t>初審</a:t>
          </a:r>
          <a:endParaRPr lang="zh-TW" altLang="en-US" sz="3200" b="1" dirty="0"/>
        </a:p>
      </dgm:t>
    </dgm:pt>
    <dgm:pt modelId="{F29CC684-9EE0-4AAE-9185-43F1D335D0F3}" type="parTrans" cxnId="{A80122EE-A301-4E1C-8171-B791FD3B4A3D}">
      <dgm:prSet/>
      <dgm:spPr/>
      <dgm:t>
        <a:bodyPr/>
        <a:lstStyle/>
        <a:p>
          <a:endParaRPr lang="zh-TW" altLang="en-US"/>
        </a:p>
      </dgm:t>
    </dgm:pt>
    <dgm:pt modelId="{9770AE36-91C0-48D6-A70D-D9CBD4A7770A}" type="sibTrans" cxnId="{A80122EE-A301-4E1C-8171-B791FD3B4A3D}">
      <dgm:prSet/>
      <dgm:spPr/>
      <dgm:t>
        <a:bodyPr/>
        <a:lstStyle/>
        <a:p>
          <a:endParaRPr lang="zh-TW" altLang="en-US"/>
        </a:p>
      </dgm:t>
    </dgm:pt>
    <dgm:pt modelId="{08AF14C5-AF15-4D1E-B0BF-2BE0312D3735}">
      <dgm:prSet phldrT="[文字]"/>
      <dgm:spPr/>
      <dgm:t>
        <a:bodyPr/>
        <a:lstStyle/>
        <a:p>
          <a:r>
            <a:rPr lang="en-US" altLang="zh-TW" b="1" dirty="0" smtClean="0"/>
            <a:t>10</a:t>
          </a:r>
          <a:r>
            <a:rPr lang="zh-TW" altLang="en-US" b="1" dirty="0" smtClean="0"/>
            <a:t>月</a:t>
          </a:r>
          <a:r>
            <a:rPr lang="en-US" altLang="zh-TW" b="1" dirty="0" smtClean="0"/>
            <a:t>30</a:t>
          </a:r>
          <a:r>
            <a:rPr lang="zh-TW" altLang="en-US" b="1" dirty="0" smtClean="0"/>
            <a:t>日截止</a:t>
          </a:r>
          <a:endParaRPr lang="zh-TW" altLang="en-US" b="1" dirty="0"/>
        </a:p>
      </dgm:t>
    </dgm:pt>
    <dgm:pt modelId="{185B0430-7191-498A-82B8-714EE8C061FA}" type="parTrans" cxnId="{C2DA3972-BF1F-42AA-BD18-90AA3BC52C26}">
      <dgm:prSet/>
      <dgm:spPr/>
      <dgm:t>
        <a:bodyPr/>
        <a:lstStyle/>
        <a:p>
          <a:endParaRPr lang="zh-TW" altLang="en-US"/>
        </a:p>
      </dgm:t>
    </dgm:pt>
    <dgm:pt modelId="{B614079C-3890-4EC5-A83A-61E7EBD28472}" type="sibTrans" cxnId="{C2DA3972-BF1F-42AA-BD18-90AA3BC52C26}">
      <dgm:prSet/>
      <dgm:spPr/>
      <dgm:t>
        <a:bodyPr/>
        <a:lstStyle/>
        <a:p>
          <a:endParaRPr lang="zh-TW" altLang="en-US"/>
        </a:p>
      </dgm:t>
    </dgm:pt>
    <dgm:pt modelId="{FA49A7DD-5895-42E3-952A-C42E9FCF0B53}">
      <dgm:prSet phldrT="[文字]"/>
      <dgm:spPr/>
      <dgm:t>
        <a:bodyPr/>
        <a:lstStyle/>
        <a:p>
          <a:r>
            <a:rPr lang="en-US" altLang="zh-TW" dirty="0" smtClean="0"/>
            <a:t>B</a:t>
          </a:r>
          <a:r>
            <a:rPr lang="zh-TW" altLang="en-US" dirty="0" smtClean="0"/>
            <a:t>表</a:t>
          </a:r>
          <a:r>
            <a:rPr lang="en-US" altLang="zh-TW" dirty="0" smtClean="0"/>
            <a:t>+</a:t>
          </a:r>
          <a:r>
            <a:rPr lang="zh-TW" altLang="en-US" dirty="0" smtClean="0"/>
            <a:t>課程大綱</a:t>
          </a:r>
          <a:endParaRPr lang="zh-TW" altLang="en-US" dirty="0"/>
        </a:p>
      </dgm:t>
    </dgm:pt>
    <dgm:pt modelId="{C866F81A-F2A0-4F24-A870-3D2617DB96AF}" type="parTrans" cxnId="{E3368902-F962-4715-969C-A6A2A2C09EDB}">
      <dgm:prSet/>
      <dgm:spPr/>
      <dgm:t>
        <a:bodyPr/>
        <a:lstStyle/>
        <a:p>
          <a:endParaRPr lang="zh-TW" altLang="en-US"/>
        </a:p>
      </dgm:t>
    </dgm:pt>
    <dgm:pt modelId="{672E0768-7009-46AB-A033-1C06D8EA0044}" type="sibTrans" cxnId="{E3368902-F962-4715-969C-A6A2A2C09EDB}">
      <dgm:prSet/>
      <dgm:spPr/>
      <dgm:t>
        <a:bodyPr/>
        <a:lstStyle/>
        <a:p>
          <a:endParaRPr lang="zh-TW" altLang="en-US"/>
        </a:p>
      </dgm:t>
    </dgm:pt>
    <dgm:pt modelId="{F5E37ED7-0772-4AAD-B024-E3B75565EC15}">
      <dgm:prSet phldrT="[文字]" custT="1"/>
      <dgm:spPr>
        <a:solidFill>
          <a:schemeClr val="accent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dirty="0" smtClean="0"/>
            <a:t>113</a:t>
          </a:r>
          <a:r>
            <a:rPr lang="zh-TW" altLang="en-US" sz="3200" b="1" dirty="0" smtClean="0"/>
            <a:t>下學期</a:t>
          </a:r>
          <a:r>
            <a:rPr lang="en-US" altLang="zh-TW" sz="3200" b="1" dirty="0" smtClean="0"/>
            <a:t>-</a:t>
          </a:r>
          <a:r>
            <a:rPr lang="zh-TW" altLang="en-US" sz="3200" b="1" dirty="0" smtClean="0"/>
            <a:t>初審</a:t>
          </a:r>
          <a:endParaRPr lang="zh-TW" altLang="en-US" sz="3200" b="1" dirty="0"/>
        </a:p>
      </dgm:t>
    </dgm:pt>
    <dgm:pt modelId="{3BC86535-3A79-4D94-843A-EC40B7B8750D}" type="parTrans" cxnId="{B70C352B-1C1D-4BC3-ACCE-F2A6FB15651B}">
      <dgm:prSet/>
      <dgm:spPr/>
      <dgm:t>
        <a:bodyPr/>
        <a:lstStyle/>
        <a:p>
          <a:endParaRPr lang="zh-TW" altLang="en-US"/>
        </a:p>
      </dgm:t>
    </dgm:pt>
    <dgm:pt modelId="{CBCF040D-EED0-40D0-AB74-59FBE773357A}" type="sibTrans" cxnId="{B70C352B-1C1D-4BC3-ACCE-F2A6FB15651B}">
      <dgm:prSet/>
      <dgm:spPr/>
      <dgm:t>
        <a:bodyPr/>
        <a:lstStyle/>
        <a:p>
          <a:endParaRPr lang="zh-TW" altLang="en-US"/>
        </a:p>
      </dgm:t>
    </dgm:pt>
    <dgm:pt modelId="{EFD82FB5-70F6-47A6-9CD4-52427F084915}">
      <dgm:prSet phldrT="[文字]"/>
      <dgm:spPr/>
      <dgm:t>
        <a:bodyPr/>
        <a:lstStyle/>
        <a:p>
          <a:r>
            <a:rPr lang="en-US" altLang="zh-TW" b="1" dirty="0" smtClean="0"/>
            <a:t>4</a:t>
          </a:r>
          <a:r>
            <a:rPr lang="zh-TW" altLang="en-US" b="1" dirty="0" smtClean="0"/>
            <a:t>月</a:t>
          </a:r>
          <a:r>
            <a:rPr lang="en-US" altLang="zh-TW" b="1" dirty="0" smtClean="0"/>
            <a:t>30</a:t>
          </a:r>
          <a:r>
            <a:rPr lang="zh-TW" altLang="en-US" b="1" dirty="0" smtClean="0"/>
            <a:t>日截止</a:t>
          </a:r>
          <a:endParaRPr lang="zh-TW" altLang="en-US" b="1" dirty="0"/>
        </a:p>
      </dgm:t>
    </dgm:pt>
    <dgm:pt modelId="{98F09DC0-D74D-48C9-90D4-3C68573769F5}" type="parTrans" cxnId="{1A8B2823-7164-46BB-9028-44A165625899}">
      <dgm:prSet/>
      <dgm:spPr/>
      <dgm:t>
        <a:bodyPr/>
        <a:lstStyle/>
        <a:p>
          <a:endParaRPr lang="zh-TW" altLang="en-US"/>
        </a:p>
      </dgm:t>
    </dgm:pt>
    <dgm:pt modelId="{6C23B65C-9ACE-41B2-8DF0-82CF02AB4B61}" type="sibTrans" cxnId="{1A8B2823-7164-46BB-9028-44A165625899}">
      <dgm:prSet/>
      <dgm:spPr/>
      <dgm:t>
        <a:bodyPr/>
        <a:lstStyle/>
        <a:p>
          <a:endParaRPr lang="zh-TW" altLang="en-US"/>
        </a:p>
      </dgm:t>
    </dgm:pt>
    <dgm:pt modelId="{0F520C7A-CB47-4A71-950E-5F26BDBD2EC2}">
      <dgm:prSet phldrT="[文字]"/>
      <dgm:spPr/>
      <dgm:t>
        <a:bodyPr/>
        <a:lstStyle/>
        <a:p>
          <a:r>
            <a:rPr lang="en-US" altLang="zh-TW" dirty="0" smtClean="0"/>
            <a:t>B</a:t>
          </a:r>
          <a:r>
            <a:rPr lang="zh-TW" altLang="en-US" dirty="0" smtClean="0"/>
            <a:t>表</a:t>
          </a:r>
          <a:r>
            <a:rPr lang="en-US" altLang="zh-TW" dirty="0" smtClean="0"/>
            <a:t>+</a:t>
          </a:r>
          <a:r>
            <a:rPr lang="zh-TW" altLang="en-US" dirty="0" smtClean="0"/>
            <a:t>課程大綱</a:t>
          </a:r>
          <a:endParaRPr lang="zh-TW" altLang="en-US" dirty="0"/>
        </a:p>
      </dgm:t>
    </dgm:pt>
    <dgm:pt modelId="{9B274A2F-F395-4925-A09E-608F02BCB0B7}" type="parTrans" cxnId="{B7B3787C-CBD9-4EC3-A4F7-15DCAEE1F045}">
      <dgm:prSet/>
      <dgm:spPr/>
      <dgm:t>
        <a:bodyPr/>
        <a:lstStyle/>
        <a:p>
          <a:endParaRPr lang="zh-TW" altLang="en-US"/>
        </a:p>
      </dgm:t>
    </dgm:pt>
    <dgm:pt modelId="{FE3F246B-4DFC-40C2-AB3C-0C804032499B}" type="sibTrans" cxnId="{B7B3787C-CBD9-4EC3-A4F7-15DCAEE1F045}">
      <dgm:prSet/>
      <dgm:spPr/>
      <dgm:t>
        <a:bodyPr/>
        <a:lstStyle/>
        <a:p>
          <a:endParaRPr lang="zh-TW" altLang="en-US"/>
        </a:p>
      </dgm:t>
    </dgm:pt>
    <dgm:pt modelId="{02AF9676-FFD5-4E88-8121-74377E796E66}" type="pres">
      <dgm:prSet presAssocID="{4CB2BDE2-8435-4FFD-A3D7-1A01D36275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D514DFC-91F9-45C8-8EEC-F58468DF209F}" type="pres">
      <dgm:prSet presAssocID="{6858631D-2904-4FC9-B745-653B4FACD4E9}" presName="root" presStyleCnt="0"/>
      <dgm:spPr/>
      <dgm:t>
        <a:bodyPr/>
        <a:lstStyle/>
        <a:p>
          <a:endParaRPr lang="zh-TW" altLang="en-US"/>
        </a:p>
      </dgm:t>
    </dgm:pt>
    <dgm:pt modelId="{024BEFD1-8488-473E-AFDC-5AC3775DC8FD}" type="pres">
      <dgm:prSet presAssocID="{6858631D-2904-4FC9-B745-653B4FACD4E9}" presName="rootComposite" presStyleCnt="0"/>
      <dgm:spPr/>
      <dgm:t>
        <a:bodyPr/>
        <a:lstStyle/>
        <a:p>
          <a:endParaRPr lang="zh-TW" altLang="en-US"/>
        </a:p>
      </dgm:t>
    </dgm:pt>
    <dgm:pt modelId="{F0C1B10E-C44D-486E-BA27-5440E41EE33E}" type="pres">
      <dgm:prSet presAssocID="{6858631D-2904-4FC9-B745-653B4FACD4E9}" presName="rootText" presStyleLbl="node1" presStyleIdx="0" presStyleCnt="2" custScaleX="186376"/>
      <dgm:spPr/>
      <dgm:t>
        <a:bodyPr/>
        <a:lstStyle/>
        <a:p>
          <a:endParaRPr lang="zh-TW" altLang="en-US"/>
        </a:p>
      </dgm:t>
    </dgm:pt>
    <dgm:pt modelId="{7098E5CD-50CF-4772-BA5A-01FC38783148}" type="pres">
      <dgm:prSet presAssocID="{6858631D-2904-4FC9-B745-653B4FACD4E9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A3E6F3C6-9EEA-4E74-99A8-4BA1199AB72C}" type="pres">
      <dgm:prSet presAssocID="{6858631D-2904-4FC9-B745-653B4FACD4E9}" presName="childShape" presStyleCnt="0"/>
      <dgm:spPr/>
      <dgm:t>
        <a:bodyPr/>
        <a:lstStyle/>
        <a:p>
          <a:endParaRPr lang="zh-TW" altLang="en-US"/>
        </a:p>
      </dgm:t>
    </dgm:pt>
    <dgm:pt modelId="{7FF50A35-39B6-4C0B-8793-0E93C8675F66}" type="pres">
      <dgm:prSet presAssocID="{185B0430-7191-498A-82B8-714EE8C061FA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96AA7BED-6CE3-462C-A8CE-858CA7AE58C3}" type="pres">
      <dgm:prSet presAssocID="{08AF14C5-AF15-4D1E-B0BF-2BE0312D3735}" presName="childText" presStyleLbl="bgAcc1" presStyleIdx="0" presStyleCnt="4" custScaleX="162263" custLinFactNeighborX="-439" custLinFactNeighborY="-28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6AADA1-A8E8-43B5-ADA6-434626AE74A7}" type="pres">
      <dgm:prSet presAssocID="{C866F81A-F2A0-4F24-A870-3D2617DB96AF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243BA220-A6BC-48B3-A1E0-5CB4721F6F1E}" type="pres">
      <dgm:prSet presAssocID="{FA49A7DD-5895-42E3-952A-C42E9FCF0B53}" presName="childText" presStyleLbl="bgAcc1" presStyleIdx="1" presStyleCnt="4" custScaleX="1628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8EFEAC-9D8F-4E81-830C-E7FD1CA56ABF}" type="pres">
      <dgm:prSet presAssocID="{F5E37ED7-0772-4AAD-B024-E3B75565EC15}" presName="root" presStyleCnt="0"/>
      <dgm:spPr/>
      <dgm:t>
        <a:bodyPr/>
        <a:lstStyle/>
        <a:p>
          <a:endParaRPr lang="zh-TW" altLang="en-US"/>
        </a:p>
      </dgm:t>
    </dgm:pt>
    <dgm:pt modelId="{D90F8A7F-EB2F-430B-8D06-3A2079CAD8B7}" type="pres">
      <dgm:prSet presAssocID="{F5E37ED7-0772-4AAD-B024-E3B75565EC15}" presName="rootComposite" presStyleCnt="0"/>
      <dgm:spPr/>
      <dgm:t>
        <a:bodyPr/>
        <a:lstStyle/>
        <a:p>
          <a:endParaRPr lang="zh-TW" altLang="en-US"/>
        </a:p>
      </dgm:t>
    </dgm:pt>
    <dgm:pt modelId="{92781A05-8293-4ECC-B211-26951DC59F47}" type="pres">
      <dgm:prSet presAssocID="{F5E37ED7-0772-4AAD-B024-E3B75565EC15}" presName="rootText" presStyleLbl="node1" presStyleIdx="1" presStyleCnt="2" custScaleX="182070" custLinFactNeighborX="-501" custLinFactNeighborY="-1474"/>
      <dgm:spPr/>
      <dgm:t>
        <a:bodyPr/>
        <a:lstStyle/>
        <a:p>
          <a:endParaRPr lang="zh-TW" altLang="en-US"/>
        </a:p>
      </dgm:t>
    </dgm:pt>
    <dgm:pt modelId="{5D7CD020-C43F-4DFC-9C60-5E5B92E95C93}" type="pres">
      <dgm:prSet presAssocID="{F5E37ED7-0772-4AAD-B024-E3B75565EC15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72B2ED92-EEDE-4CF9-A97E-C0C86EFC432F}" type="pres">
      <dgm:prSet presAssocID="{F5E37ED7-0772-4AAD-B024-E3B75565EC15}" presName="childShape" presStyleCnt="0"/>
      <dgm:spPr/>
      <dgm:t>
        <a:bodyPr/>
        <a:lstStyle/>
        <a:p>
          <a:endParaRPr lang="zh-TW" altLang="en-US"/>
        </a:p>
      </dgm:t>
    </dgm:pt>
    <dgm:pt modelId="{3C8303DA-F136-4FD8-A67E-96E74C22C16A}" type="pres">
      <dgm:prSet presAssocID="{98F09DC0-D74D-48C9-90D4-3C68573769F5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462EFBF0-50E0-4E3D-AAC6-635846B54101}" type="pres">
      <dgm:prSet presAssocID="{EFD82FB5-70F6-47A6-9CD4-52427F084915}" presName="childText" presStyleLbl="bgAcc1" presStyleIdx="2" presStyleCnt="4" custScaleX="1538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1BED4E-103D-4EF6-933F-5338F7A2A235}" type="pres">
      <dgm:prSet presAssocID="{9B274A2F-F395-4925-A09E-608F02BCB0B7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122372EB-EBE6-4D1A-BFFC-DB8DFCEA4DFA}" type="pres">
      <dgm:prSet presAssocID="{0F520C7A-CB47-4A71-950E-5F26BDBD2EC2}" presName="childText" presStyleLbl="bgAcc1" presStyleIdx="3" presStyleCnt="4" custScaleX="1538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8B2823-7164-46BB-9028-44A165625899}" srcId="{F5E37ED7-0772-4AAD-B024-E3B75565EC15}" destId="{EFD82FB5-70F6-47A6-9CD4-52427F084915}" srcOrd="0" destOrd="0" parTransId="{98F09DC0-D74D-48C9-90D4-3C68573769F5}" sibTransId="{6C23B65C-9ACE-41B2-8DF0-82CF02AB4B61}"/>
    <dgm:cxn modelId="{C2DA3972-BF1F-42AA-BD18-90AA3BC52C26}" srcId="{6858631D-2904-4FC9-B745-653B4FACD4E9}" destId="{08AF14C5-AF15-4D1E-B0BF-2BE0312D3735}" srcOrd="0" destOrd="0" parTransId="{185B0430-7191-498A-82B8-714EE8C061FA}" sibTransId="{B614079C-3890-4EC5-A83A-61E7EBD28472}"/>
    <dgm:cxn modelId="{BDF5A15E-4E79-4320-A306-FFCF0F9FF2A1}" type="presOf" srcId="{08AF14C5-AF15-4D1E-B0BF-2BE0312D3735}" destId="{96AA7BED-6CE3-462C-A8CE-858CA7AE58C3}" srcOrd="0" destOrd="0" presId="urn:microsoft.com/office/officeart/2005/8/layout/hierarchy3"/>
    <dgm:cxn modelId="{48D9727B-4F29-4C98-9134-22DED6822716}" type="presOf" srcId="{98F09DC0-D74D-48C9-90D4-3C68573769F5}" destId="{3C8303DA-F136-4FD8-A67E-96E74C22C16A}" srcOrd="0" destOrd="0" presId="urn:microsoft.com/office/officeart/2005/8/layout/hierarchy3"/>
    <dgm:cxn modelId="{E3368902-F962-4715-969C-A6A2A2C09EDB}" srcId="{6858631D-2904-4FC9-B745-653B4FACD4E9}" destId="{FA49A7DD-5895-42E3-952A-C42E9FCF0B53}" srcOrd="1" destOrd="0" parTransId="{C866F81A-F2A0-4F24-A870-3D2617DB96AF}" sibTransId="{672E0768-7009-46AB-A033-1C06D8EA0044}"/>
    <dgm:cxn modelId="{D94326BD-69D2-4FAB-8146-B2FCA088D490}" type="presOf" srcId="{FA49A7DD-5895-42E3-952A-C42E9FCF0B53}" destId="{243BA220-A6BC-48B3-A1E0-5CB4721F6F1E}" srcOrd="0" destOrd="0" presId="urn:microsoft.com/office/officeart/2005/8/layout/hierarchy3"/>
    <dgm:cxn modelId="{B70C352B-1C1D-4BC3-ACCE-F2A6FB15651B}" srcId="{4CB2BDE2-8435-4FFD-A3D7-1A01D3627573}" destId="{F5E37ED7-0772-4AAD-B024-E3B75565EC15}" srcOrd="1" destOrd="0" parTransId="{3BC86535-3A79-4D94-843A-EC40B7B8750D}" sibTransId="{CBCF040D-EED0-40D0-AB74-59FBE773357A}"/>
    <dgm:cxn modelId="{7B67557E-E0AA-4875-8FD5-C2C196384E85}" type="presOf" srcId="{F5E37ED7-0772-4AAD-B024-E3B75565EC15}" destId="{5D7CD020-C43F-4DFC-9C60-5E5B92E95C93}" srcOrd="1" destOrd="0" presId="urn:microsoft.com/office/officeart/2005/8/layout/hierarchy3"/>
    <dgm:cxn modelId="{B37C4CAC-D8D5-4024-B303-5E39AE4434FB}" type="presOf" srcId="{6858631D-2904-4FC9-B745-653B4FACD4E9}" destId="{F0C1B10E-C44D-486E-BA27-5440E41EE33E}" srcOrd="0" destOrd="0" presId="urn:microsoft.com/office/officeart/2005/8/layout/hierarchy3"/>
    <dgm:cxn modelId="{BA277A10-B569-4217-8009-A9DF1ABA779A}" type="presOf" srcId="{C866F81A-F2A0-4F24-A870-3D2617DB96AF}" destId="{C26AADA1-A8E8-43B5-ADA6-434626AE74A7}" srcOrd="0" destOrd="0" presId="urn:microsoft.com/office/officeart/2005/8/layout/hierarchy3"/>
    <dgm:cxn modelId="{A80122EE-A301-4E1C-8171-B791FD3B4A3D}" srcId="{4CB2BDE2-8435-4FFD-A3D7-1A01D3627573}" destId="{6858631D-2904-4FC9-B745-653B4FACD4E9}" srcOrd="0" destOrd="0" parTransId="{F29CC684-9EE0-4AAE-9185-43F1D335D0F3}" sibTransId="{9770AE36-91C0-48D6-A70D-D9CBD4A7770A}"/>
    <dgm:cxn modelId="{016843BF-4B91-471F-BBCD-FA548E55381A}" type="presOf" srcId="{9B274A2F-F395-4925-A09E-608F02BCB0B7}" destId="{0A1BED4E-103D-4EF6-933F-5338F7A2A235}" srcOrd="0" destOrd="0" presId="urn:microsoft.com/office/officeart/2005/8/layout/hierarchy3"/>
    <dgm:cxn modelId="{4E828410-58CA-41D8-AB90-0EB27C1CBBDA}" type="presOf" srcId="{4CB2BDE2-8435-4FFD-A3D7-1A01D3627573}" destId="{02AF9676-FFD5-4E88-8121-74377E796E66}" srcOrd="0" destOrd="0" presId="urn:microsoft.com/office/officeart/2005/8/layout/hierarchy3"/>
    <dgm:cxn modelId="{B2A2F9C1-46AC-45C6-999A-CABAF271AD95}" type="presOf" srcId="{185B0430-7191-498A-82B8-714EE8C061FA}" destId="{7FF50A35-39B6-4C0B-8793-0E93C8675F66}" srcOrd="0" destOrd="0" presId="urn:microsoft.com/office/officeart/2005/8/layout/hierarchy3"/>
    <dgm:cxn modelId="{01215BB5-4ABE-46E7-A0CF-5A858AAF3073}" type="presOf" srcId="{F5E37ED7-0772-4AAD-B024-E3B75565EC15}" destId="{92781A05-8293-4ECC-B211-26951DC59F47}" srcOrd="0" destOrd="0" presId="urn:microsoft.com/office/officeart/2005/8/layout/hierarchy3"/>
    <dgm:cxn modelId="{C95EBD63-1667-4C41-9FD1-788ABEB67BCC}" type="presOf" srcId="{6858631D-2904-4FC9-B745-653B4FACD4E9}" destId="{7098E5CD-50CF-4772-BA5A-01FC38783148}" srcOrd="1" destOrd="0" presId="urn:microsoft.com/office/officeart/2005/8/layout/hierarchy3"/>
    <dgm:cxn modelId="{DB3667E8-6811-46C6-AF21-D096427164CB}" type="presOf" srcId="{0F520C7A-CB47-4A71-950E-5F26BDBD2EC2}" destId="{122372EB-EBE6-4D1A-BFFC-DB8DFCEA4DFA}" srcOrd="0" destOrd="0" presId="urn:microsoft.com/office/officeart/2005/8/layout/hierarchy3"/>
    <dgm:cxn modelId="{B7B3787C-CBD9-4EC3-A4F7-15DCAEE1F045}" srcId="{F5E37ED7-0772-4AAD-B024-E3B75565EC15}" destId="{0F520C7A-CB47-4A71-950E-5F26BDBD2EC2}" srcOrd="1" destOrd="0" parTransId="{9B274A2F-F395-4925-A09E-608F02BCB0B7}" sibTransId="{FE3F246B-4DFC-40C2-AB3C-0C804032499B}"/>
    <dgm:cxn modelId="{6DCF0535-959F-43FB-AE56-3DF529636580}" type="presOf" srcId="{EFD82FB5-70F6-47A6-9CD4-52427F084915}" destId="{462EFBF0-50E0-4E3D-AAC6-635846B54101}" srcOrd="0" destOrd="0" presId="urn:microsoft.com/office/officeart/2005/8/layout/hierarchy3"/>
    <dgm:cxn modelId="{621D3377-8BE4-46FD-BAA7-54D15E21992F}" type="presParOf" srcId="{02AF9676-FFD5-4E88-8121-74377E796E66}" destId="{AD514DFC-91F9-45C8-8EEC-F58468DF209F}" srcOrd="0" destOrd="0" presId="urn:microsoft.com/office/officeart/2005/8/layout/hierarchy3"/>
    <dgm:cxn modelId="{6D17031A-26B8-4BE5-8843-15EE0F7932DE}" type="presParOf" srcId="{AD514DFC-91F9-45C8-8EEC-F58468DF209F}" destId="{024BEFD1-8488-473E-AFDC-5AC3775DC8FD}" srcOrd="0" destOrd="0" presId="urn:microsoft.com/office/officeart/2005/8/layout/hierarchy3"/>
    <dgm:cxn modelId="{97261F86-F6EF-46C5-A60F-51D085C14FE6}" type="presParOf" srcId="{024BEFD1-8488-473E-AFDC-5AC3775DC8FD}" destId="{F0C1B10E-C44D-486E-BA27-5440E41EE33E}" srcOrd="0" destOrd="0" presId="urn:microsoft.com/office/officeart/2005/8/layout/hierarchy3"/>
    <dgm:cxn modelId="{921653B5-9375-4761-98A8-0062DB48E67A}" type="presParOf" srcId="{024BEFD1-8488-473E-AFDC-5AC3775DC8FD}" destId="{7098E5CD-50CF-4772-BA5A-01FC38783148}" srcOrd="1" destOrd="0" presId="urn:microsoft.com/office/officeart/2005/8/layout/hierarchy3"/>
    <dgm:cxn modelId="{2CF2B4A5-D4F2-4FF9-A416-002DEA46CC36}" type="presParOf" srcId="{AD514DFC-91F9-45C8-8EEC-F58468DF209F}" destId="{A3E6F3C6-9EEA-4E74-99A8-4BA1199AB72C}" srcOrd="1" destOrd="0" presId="urn:microsoft.com/office/officeart/2005/8/layout/hierarchy3"/>
    <dgm:cxn modelId="{E23D5B39-CBB7-45CD-BC75-5722BFCAB76B}" type="presParOf" srcId="{A3E6F3C6-9EEA-4E74-99A8-4BA1199AB72C}" destId="{7FF50A35-39B6-4C0B-8793-0E93C8675F66}" srcOrd="0" destOrd="0" presId="urn:microsoft.com/office/officeart/2005/8/layout/hierarchy3"/>
    <dgm:cxn modelId="{1057AD00-9080-4F35-A434-4D3DA89AAE50}" type="presParOf" srcId="{A3E6F3C6-9EEA-4E74-99A8-4BA1199AB72C}" destId="{96AA7BED-6CE3-462C-A8CE-858CA7AE58C3}" srcOrd="1" destOrd="0" presId="urn:microsoft.com/office/officeart/2005/8/layout/hierarchy3"/>
    <dgm:cxn modelId="{887B41F6-7B89-43CB-94AE-B1169B8978CB}" type="presParOf" srcId="{A3E6F3C6-9EEA-4E74-99A8-4BA1199AB72C}" destId="{C26AADA1-A8E8-43B5-ADA6-434626AE74A7}" srcOrd="2" destOrd="0" presId="urn:microsoft.com/office/officeart/2005/8/layout/hierarchy3"/>
    <dgm:cxn modelId="{9E91628C-C137-4391-92D3-E787235914CE}" type="presParOf" srcId="{A3E6F3C6-9EEA-4E74-99A8-4BA1199AB72C}" destId="{243BA220-A6BC-48B3-A1E0-5CB4721F6F1E}" srcOrd="3" destOrd="0" presId="urn:microsoft.com/office/officeart/2005/8/layout/hierarchy3"/>
    <dgm:cxn modelId="{95038311-74CE-4C4D-9E95-D4D22E3F166D}" type="presParOf" srcId="{02AF9676-FFD5-4E88-8121-74377E796E66}" destId="{A68EFEAC-9D8F-4E81-830C-E7FD1CA56ABF}" srcOrd="1" destOrd="0" presId="urn:microsoft.com/office/officeart/2005/8/layout/hierarchy3"/>
    <dgm:cxn modelId="{CFEAB647-4676-4F82-985D-3484336070EF}" type="presParOf" srcId="{A68EFEAC-9D8F-4E81-830C-E7FD1CA56ABF}" destId="{D90F8A7F-EB2F-430B-8D06-3A2079CAD8B7}" srcOrd="0" destOrd="0" presId="urn:microsoft.com/office/officeart/2005/8/layout/hierarchy3"/>
    <dgm:cxn modelId="{B998A375-519E-47E3-A77B-D19A7A87E9EC}" type="presParOf" srcId="{D90F8A7F-EB2F-430B-8D06-3A2079CAD8B7}" destId="{92781A05-8293-4ECC-B211-26951DC59F47}" srcOrd="0" destOrd="0" presId="urn:microsoft.com/office/officeart/2005/8/layout/hierarchy3"/>
    <dgm:cxn modelId="{293A714F-9C60-4B34-BD02-243D442AAA92}" type="presParOf" srcId="{D90F8A7F-EB2F-430B-8D06-3A2079CAD8B7}" destId="{5D7CD020-C43F-4DFC-9C60-5E5B92E95C93}" srcOrd="1" destOrd="0" presId="urn:microsoft.com/office/officeart/2005/8/layout/hierarchy3"/>
    <dgm:cxn modelId="{FA72E4AD-E724-4AAB-8A77-6AFFB65ED59C}" type="presParOf" srcId="{A68EFEAC-9D8F-4E81-830C-E7FD1CA56ABF}" destId="{72B2ED92-EEDE-4CF9-A97E-C0C86EFC432F}" srcOrd="1" destOrd="0" presId="urn:microsoft.com/office/officeart/2005/8/layout/hierarchy3"/>
    <dgm:cxn modelId="{CC3EB2FA-EB99-4289-B794-F06DCB5C1C6D}" type="presParOf" srcId="{72B2ED92-EEDE-4CF9-A97E-C0C86EFC432F}" destId="{3C8303DA-F136-4FD8-A67E-96E74C22C16A}" srcOrd="0" destOrd="0" presId="urn:microsoft.com/office/officeart/2005/8/layout/hierarchy3"/>
    <dgm:cxn modelId="{C9BA672F-E47D-46D8-B257-267C46987AFC}" type="presParOf" srcId="{72B2ED92-EEDE-4CF9-A97E-C0C86EFC432F}" destId="{462EFBF0-50E0-4E3D-AAC6-635846B54101}" srcOrd="1" destOrd="0" presId="urn:microsoft.com/office/officeart/2005/8/layout/hierarchy3"/>
    <dgm:cxn modelId="{94CA7A0D-D71F-467A-8776-2332F6109B31}" type="presParOf" srcId="{72B2ED92-EEDE-4CF9-A97E-C0C86EFC432F}" destId="{0A1BED4E-103D-4EF6-933F-5338F7A2A235}" srcOrd="2" destOrd="0" presId="urn:microsoft.com/office/officeart/2005/8/layout/hierarchy3"/>
    <dgm:cxn modelId="{160A8475-98DE-4AAA-AB9E-5163116B6285}" type="presParOf" srcId="{72B2ED92-EEDE-4CF9-A97E-C0C86EFC432F}" destId="{122372EB-EBE6-4D1A-BFFC-DB8DFCEA4D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50E18-903A-48E8-BC02-3FA4157EDAC9}" type="doc">
      <dgm:prSet loTypeId="urn:microsoft.com/office/officeart/2005/8/layout/hierarchy3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9ADEE121-235E-4ED3-8374-D3A6EC400356}">
      <dgm:prSet phldrT="[文字]"/>
      <dgm:spPr/>
      <dgm:t>
        <a:bodyPr/>
        <a:lstStyle/>
        <a:p>
          <a:r>
            <a:rPr lang="zh-TW" altLang="en-US" b="1" dirty="0" smtClean="0"/>
            <a:t>成績資料</a:t>
          </a:r>
          <a:r>
            <a:rPr lang="en-US" altLang="zh-TW" b="1" dirty="0" smtClean="0"/>
            <a:t>+B</a:t>
          </a:r>
          <a:r>
            <a:rPr lang="zh-TW" altLang="en-US" b="1" dirty="0" smtClean="0"/>
            <a:t>表</a:t>
          </a:r>
          <a:endParaRPr lang="zh-TW" altLang="en-US" b="1" dirty="0"/>
        </a:p>
      </dgm:t>
    </dgm:pt>
    <dgm:pt modelId="{69E8A8D1-6E47-45AF-B476-10A0BE34399D}" type="parTrans" cxnId="{B4FCB7EC-03C0-4370-A556-82269FDE6935}">
      <dgm:prSet/>
      <dgm:spPr/>
      <dgm:t>
        <a:bodyPr/>
        <a:lstStyle/>
        <a:p>
          <a:endParaRPr lang="zh-TW" altLang="en-US"/>
        </a:p>
      </dgm:t>
    </dgm:pt>
    <dgm:pt modelId="{EDF8C203-26EB-49F4-877E-0CBAD5A8A23C}" type="sibTrans" cxnId="{B4FCB7EC-03C0-4370-A556-82269FDE6935}">
      <dgm:prSet/>
      <dgm:spPr/>
      <dgm:t>
        <a:bodyPr/>
        <a:lstStyle/>
        <a:p>
          <a:endParaRPr lang="zh-TW" altLang="en-US"/>
        </a:p>
      </dgm:t>
    </dgm:pt>
    <dgm:pt modelId="{F4AE4A01-BBDB-4D27-8B02-66CCA2877C34}">
      <dgm:prSet phldrT="[文字]" custT="1"/>
      <dgm:spPr/>
      <dgm:t>
        <a:bodyPr/>
        <a:lstStyle/>
        <a:p>
          <a:pPr algn="l"/>
          <a:r>
            <a:rPr lang="en-US" altLang="zh-TW" sz="3600" dirty="0" smtClean="0"/>
            <a:t>114</a:t>
          </a:r>
          <a:r>
            <a:rPr lang="zh-TW" altLang="en-US" sz="3600" dirty="0" smtClean="0"/>
            <a:t>學年第</a:t>
          </a:r>
          <a:r>
            <a:rPr lang="en-US" altLang="zh-TW" sz="3600" dirty="0" smtClean="0"/>
            <a:t>1</a:t>
          </a:r>
          <a:r>
            <a:rPr lang="zh-TW" altLang="en-US" sz="3600" dirty="0" smtClean="0"/>
            <a:t>學期第</a:t>
          </a:r>
          <a:r>
            <a:rPr lang="en-US" altLang="zh-TW" sz="3600" dirty="0" smtClean="0"/>
            <a:t>2</a:t>
          </a:r>
          <a:r>
            <a:rPr lang="zh-TW" altLang="en-US" sz="3600" dirty="0" smtClean="0"/>
            <a:t>週之前</a:t>
          </a:r>
          <a:endParaRPr lang="zh-TW" altLang="en-US" sz="3600" dirty="0"/>
        </a:p>
      </dgm:t>
    </dgm:pt>
    <dgm:pt modelId="{A3CF495B-C8DF-4763-A224-02611B02F226}" type="parTrans" cxnId="{4263E8F8-B594-44E5-809A-DD0D77F68B86}">
      <dgm:prSet/>
      <dgm:spPr/>
      <dgm:t>
        <a:bodyPr/>
        <a:lstStyle/>
        <a:p>
          <a:endParaRPr lang="zh-TW" altLang="en-US"/>
        </a:p>
      </dgm:t>
    </dgm:pt>
    <dgm:pt modelId="{1CC5F65A-FE9D-4886-AC69-CE51D7E765B7}" type="sibTrans" cxnId="{4263E8F8-B594-44E5-809A-DD0D77F68B86}">
      <dgm:prSet/>
      <dgm:spPr/>
      <dgm:t>
        <a:bodyPr/>
        <a:lstStyle/>
        <a:p>
          <a:endParaRPr lang="zh-TW" altLang="en-US"/>
        </a:p>
      </dgm:t>
    </dgm:pt>
    <dgm:pt modelId="{BDADC2AC-0CCB-440F-8A6E-073AD6BF0946}">
      <dgm:prSet phldrT="[文字]" custT="1"/>
      <dgm:spPr/>
      <dgm:t>
        <a:bodyPr/>
        <a:lstStyle/>
        <a:p>
          <a:pPr algn="l">
            <a:lnSpc>
              <a:spcPct val="50000"/>
            </a:lnSpc>
          </a:pPr>
          <a:r>
            <a:rPr lang="zh-TW" altLang="en-US" sz="2800" dirty="0" smtClean="0"/>
            <a:t>留學成績單正本 </a:t>
          </a:r>
          <a:endParaRPr lang="en-US" altLang="zh-TW" sz="2800" dirty="0" smtClean="0"/>
        </a:p>
        <a:p>
          <a:pPr algn="l">
            <a:lnSpc>
              <a:spcPct val="50000"/>
            </a:lnSpc>
          </a:pPr>
          <a:r>
            <a:rPr lang="en-US" altLang="zh-TW" sz="2800" dirty="0" smtClean="0"/>
            <a:t>1.</a:t>
          </a:r>
          <a:r>
            <a:rPr lang="zh-TW" altLang="en-US" sz="2800" dirty="0" smtClean="0"/>
            <a:t>成績  </a:t>
          </a:r>
          <a:r>
            <a:rPr lang="en-US" altLang="zh-TW" sz="2800" dirty="0" smtClean="0"/>
            <a:t>2.</a:t>
          </a:r>
          <a:r>
            <a:rPr lang="zh-TW" altLang="en-US" sz="2800" dirty="0" smtClean="0"/>
            <a:t>學分數  </a:t>
          </a:r>
          <a:r>
            <a:rPr lang="en-US" altLang="zh-TW" sz="2800" dirty="0" smtClean="0">
              <a:solidFill>
                <a:srgbClr val="FF0000"/>
              </a:solidFill>
            </a:rPr>
            <a:t>3.</a:t>
          </a:r>
          <a:r>
            <a:rPr lang="zh-TW" altLang="en-US" sz="2800" dirty="0" smtClean="0">
              <a:solidFill>
                <a:srgbClr val="FF0000"/>
              </a:solidFill>
            </a:rPr>
            <a:t>授課時數</a:t>
          </a:r>
          <a:endParaRPr lang="en-US" altLang="zh-TW" sz="2800" dirty="0" smtClean="0">
            <a:solidFill>
              <a:srgbClr val="FF0000"/>
            </a:solidFill>
          </a:endParaRPr>
        </a:p>
        <a:p>
          <a:pPr algn="l">
            <a:lnSpc>
              <a:spcPct val="50000"/>
            </a:lnSpc>
          </a:pPr>
          <a:r>
            <a:rPr lang="zh-TW" altLang="en-US" sz="2800" dirty="0" smtClean="0"/>
            <a:t>  </a:t>
          </a:r>
          <a:r>
            <a:rPr lang="zh-TW" altLang="en-US" sz="2800" dirty="0" smtClean="0">
              <a:solidFill>
                <a:srgbClr val="FF0000"/>
              </a:solidFill>
              <a:sym typeface="Wingdings" panose="05000000000000000000" pitchFamily="2" charset="2"/>
            </a:rPr>
            <a:t></a:t>
          </a:r>
          <a:r>
            <a:rPr lang="zh-TW" altLang="en-US" sz="2800" dirty="0" smtClean="0"/>
            <a:t>授課時數證明正本</a:t>
          </a:r>
          <a:r>
            <a:rPr lang="ja-JP" altLang="en-US" sz="2800" dirty="0" smtClean="0"/>
            <a:t>（</a:t>
          </a:r>
          <a:r>
            <a:rPr lang="zh-TW" altLang="en-US" sz="2800" dirty="0" smtClean="0"/>
            <a:t>或</a:t>
          </a:r>
          <a:r>
            <a:rPr lang="en-US" altLang="zh-TW" sz="2800" dirty="0" smtClean="0"/>
            <a:t>M</a:t>
          </a:r>
          <a:r>
            <a:rPr lang="zh-TW" altLang="en-US" sz="2800" dirty="0" smtClean="0"/>
            <a:t>大</a:t>
          </a:r>
          <a:r>
            <a:rPr lang="en-US" altLang="zh-TW" sz="2800" dirty="0" smtClean="0"/>
            <a:t>C</a:t>
          </a:r>
          <a:r>
            <a:rPr lang="zh-TW" altLang="en-US" sz="2800" dirty="0" smtClean="0"/>
            <a:t>表</a:t>
          </a:r>
          <a:r>
            <a:rPr lang="en-US" altLang="zh-TW" sz="2800" dirty="0" smtClean="0"/>
            <a:t>)</a:t>
          </a:r>
        </a:p>
      </dgm:t>
    </dgm:pt>
    <dgm:pt modelId="{695C3289-87A1-4ABD-B487-0C67B31FCF4A}" type="parTrans" cxnId="{A6EBA093-4688-48FF-AAB0-C2C0AD28E297}">
      <dgm:prSet/>
      <dgm:spPr/>
      <dgm:t>
        <a:bodyPr/>
        <a:lstStyle/>
        <a:p>
          <a:endParaRPr lang="zh-TW" altLang="en-US"/>
        </a:p>
      </dgm:t>
    </dgm:pt>
    <dgm:pt modelId="{211B9080-5A95-4FF1-BD23-178C624E854E}" type="sibTrans" cxnId="{A6EBA093-4688-48FF-AAB0-C2C0AD28E297}">
      <dgm:prSet/>
      <dgm:spPr/>
      <dgm:t>
        <a:bodyPr/>
        <a:lstStyle/>
        <a:p>
          <a:endParaRPr lang="zh-TW" altLang="en-US"/>
        </a:p>
      </dgm:t>
    </dgm:pt>
    <dgm:pt modelId="{065D7A85-315E-41F1-B1CD-5A22FF0DD05F}" type="pres">
      <dgm:prSet presAssocID="{2EB50E18-903A-48E8-BC02-3FA4157EDA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61A414E-9C16-4F32-84E3-70D3437A75FF}" type="pres">
      <dgm:prSet presAssocID="{9ADEE121-235E-4ED3-8374-D3A6EC400356}" presName="root" presStyleCnt="0"/>
      <dgm:spPr/>
    </dgm:pt>
    <dgm:pt modelId="{39DF2480-EC1F-4CBD-A349-51EE0FF8018D}" type="pres">
      <dgm:prSet presAssocID="{9ADEE121-235E-4ED3-8374-D3A6EC400356}" presName="rootComposite" presStyleCnt="0"/>
      <dgm:spPr/>
    </dgm:pt>
    <dgm:pt modelId="{40048A5B-CB3E-4D28-96F7-A3EB4472D5DE}" type="pres">
      <dgm:prSet presAssocID="{9ADEE121-235E-4ED3-8374-D3A6EC400356}" presName="rootText" presStyleLbl="node1" presStyleIdx="0" presStyleCnt="1" custScaleX="178362" custScaleY="87871" custLinFactNeighborX="12083" custLinFactNeighborY="9352"/>
      <dgm:spPr/>
      <dgm:t>
        <a:bodyPr/>
        <a:lstStyle/>
        <a:p>
          <a:endParaRPr lang="zh-TW" altLang="en-US"/>
        </a:p>
      </dgm:t>
    </dgm:pt>
    <dgm:pt modelId="{8A628E0E-717B-4912-B3C2-AD0F7D7CFB4C}" type="pres">
      <dgm:prSet presAssocID="{9ADEE121-235E-4ED3-8374-D3A6EC400356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BEB28DD8-5275-469B-8524-7884E576D200}" type="pres">
      <dgm:prSet presAssocID="{9ADEE121-235E-4ED3-8374-D3A6EC400356}" presName="childShape" presStyleCnt="0"/>
      <dgm:spPr/>
    </dgm:pt>
    <dgm:pt modelId="{DAD895BD-14E0-4E42-A04D-16CD970BFD54}" type="pres">
      <dgm:prSet presAssocID="{A3CF495B-C8DF-4763-A224-02611B02F226}" presName="Name13" presStyleLbl="parChTrans1D2" presStyleIdx="0" presStyleCnt="2"/>
      <dgm:spPr/>
      <dgm:t>
        <a:bodyPr/>
        <a:lstStyle/>
        <a:p>
          <a:endParaRPr lang="zh-TW" altLang="en-US"/>
        </a:p>
      </dgm:t>
    </dgm:pt>
    <dgm:pt modelId="{92FF98E3-8BA8-4201-9A17-90F34634E6DC}" type="pres">
      <dgm:prSet presAssocID="{F4AE4A01-BBDB-4D27-8B02-66CCA2877C34}" presName="childText" presStyleLbl="bgAcc1" presStyleIdx="0" presStyleCnt="2" custScaleX="333113" custScaleY="75320" custLinFactNeighborX="1393" custLinFactNeighborY="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BC2F3-D55B-4308-B3D3-DEC0CD6270ED}" type="pres">
      <dgm:prSet presAssocID="{695C3289-87A1-4ABD-B487-0C67B31FCF4A}" presName="Name13" presStyleLbl="parChTrans1D2" presStyleIdx="1" presStyleCnt="2"/>
      <dgm:spPr/>
      <dgm:t>
        <a:bodyPr/>
        <a:lstStyle/>
        <a:p>
          <a:endParaRPr lang="zh-TW" altLang="en-US"/>
        </a:p>
      </dgm:t>
    </dgm:pt>
    <dgm:pt modelId="{C4B45AF6-3185-4A98-B60C-CC5C0597448B}" type="pres">
      <dgm:prSet presAssocID="{BDADC2AC-0CCB-440F-8A6E-073AD6BF0946}" presName="childText" presStyleLbl="bgAcc1" presStyleIdx="1" presStyleCnt="2" custScaleX="332839" custScaleY="155222" custLinFactNeighborX="-1193" custLinFactNeighborY="-40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F7E830-C5CE-4642-AB0A-F874BC40E211}" type="presOf" srcId="{BDADC2AC-0CCB-440F-8A6E-073AD6BF0946}" destId="{C4B45AF6-3185-4A98-B60C-CC5C0597448B}" srcOrd="0" destOrd="0" presId="urn:microsoft.com/office/officeart/2005/8/layout/hierarchy3"/>
    <dgm:cxn modelId="{454D7DDE-0D73-454B-960D-69DE19A8B870}" type="presOf" srcId="{9ADEE121-235E-4ED3-8374-D3A6EC400356}" destId="{40048A5B-CB3E-4D28-96F7-A3EB4472D5DE}" srcOrd="0" destOrd="0" presId="urn:microsoft.com/office/officeart/2005/8/layout/hierarchy3"/>
    <dgm:cxn modelId="{D340F71D-1F78-41CF-BD15-72177C3293F6}" type="presOf" srcId="{9ADEE121-235E-4ED3-8374-D3A6EC400356}" destId="{8A628E0E-717B-4912-B3C2-AD0F7D7CFB4C}" srcOrd="1" destOrd="0" presId="urn:microsoft.com/office/officeart/2005/8/layout/hierarchy3"/>
    <dgm:cxn modelId="{5921AD07-7D40-45CE-909E-BA6E0844F3A4}" type="presOf" srcId="{A3CF495B-C8DF-4763-A224-02611B02F226}" destId="{DAD895BD-14E0-4E42-A04D-16CD970BFD54}" srcOrd="0" destOrd="0" presId="urn:microsoft.com/office/officeart/2005/8/layout/hierarchy3"/>
    <dgm:cxn modelId="{0E1910E2-D070-493B-8C46-7445DAA6C42C}" type="presOf" srcId="{695C3289-87A1-4ABD-B487-0C67B31FCF4A}" destId="{FE6BC2F3-D55B-4308-B3D3-DEC0CD6270ED}" srcOrd="0" destOrd="0" presId="urn:microsoft.com/office/officeart/2005/8/layout/hierarchy3"/>
    <dgm:cxn modelId="{C63C4F4E-698B-4E69-91C0-0188F3F53615}" type="presOf" srcId="{2EB50E18-903A-48E8-BC02-3FA4157EDAC9}" destId="{065D7A85-315E-41F1-B1CD-5A22FF0DD05F}" srcOrd="0" destOrd="0" presId="urn:microsoft.com/office/officeart/2005/8/layout/hierarchy3"/>
    <dgm:cxn modelId="{4263E8F8-B594-44E5-809A-DD0D77F68B86}" srcId="{9ADEE121-235E-4ED3-8374-D3A6EC400356}" destId="{F4AE4A01-BBDB-4D27-8B02-66CCA2877C34}" srcOrd="0" destOrd="0" parTransId="{A3CF495B-C8DF-4763-A224-02611B02F226}" sibTransId="{1CC5F65A-FE9D-4886-AC69-CE51D7E765B7}"/>
    <dgm:cxn modelId="{A6EBA093-4688-48FF-AAB0-C2C0AD28E297}" srcId="{9ADEE121-235E-4ED3-8374-D3A6EC400356}" destId="{BDADC2AC-0CCB-440F-8A6E-073AD6BF0946}" srcOrd="1" destOrd="0" parTransId="{695C3289-87A1-4ABD-B487-0C67B31FCF4A}" sibTransId="{211B9080-5A95-4FF1-BD23-178C624E854E}"/>
    <dgm:cxn modelId="{741953FC-64A4-48ED-A061-AC0252AAD1E9}" type="presOf" srcId="{F4AE4A01-BBDB-4D27-8B02-66CCA2877C34}" destId="{92FF98E3-8BA8-4201-9A17-90F34634E6DC}" srcOrd="0" destOrd="0" presId="urn:microsoft.com/office/officeart/2005/8/layout/hierarchy3"/>
    <dgm:cxn modelId="{B4FCB7EC-03C0-4370-A556-82269FDE6935}" srcId="{2EB50E18-903A-48E8-BC02-3FA4157EDAC9}" destId="{9ADEE121-235E-4ED3-8374-D3A6EC400356}" srcOrd="0" destOrd="0" parTransId="{69E8A8D1-6E47-45AF-B476-10A0BE34399D}" sibTransId="{EDF8C203-26EB-49F4-877E-0CBAD5A8A23C}"/>
    <dgm:cxn modelId="{BC84B082-2E84-4D49-B491-A6F8769145D2}" type="presParOf" srcId="{065D7A85-315E-41F1-B1CD-5A22FF0DD05F}" destId="{261A414E-9C16-4F32-84E3-70D3437A75FF}" srcOrd="0" destOrd="0" presId="urn:microsoft.com/office/officeart/2005/8/layout/hierarchy3"/>
    <dgm:cxn modelId="{15F04470-3787-4095-B78E-91BBB95194D9}" type="presParOf" srcId="{261A414E-9C16-4F32-84E3-70D3437A75FF}" destId="{39DF2480-EC1F-4CBD-A349-51EE0FF8018D}" srcOrd="0" destOrd="0" presId="urn:microsoft.com/office/officeart/2005/8/layout/hierarchy3"/>
    <dgm:cxn modelId="{A518929D-5960-40F1-AC43-A311C068ED0C}" type="presParOf" srcId="{39DF2480-EC1F-4CBD-A349-51EE0FF8018D}" destId="{40048A5B-CB3E-4D28-96F7-A3EB4472D5DE}" srcOrd="0" destOrd="0" presId="urn:microsoft.com/office/officeart/2005/8/layout/hierarchy3"/>
    <dgm:cxn modelId="{1BA1163C-51F9-48D0-ABCD-FFFBD6B11125}" type="presParOf" srcId="{39DF2480-EC1F-4CBD-A349-51EE0FF8018D}" destId="{8A628E0E-717B-4912-B3C2-AD0F7D7CFB4C}" srcOrd="1" destOrd="0" presId="urn:microsoft.com/office/officeart/2005/8/layout/hierarchy3"/>
    <dgm:cxn modelId="{92965B32-97C8-4CA8-B8FC-81448F2E62DA}" type="presParOf" srcId="{261A414E-9C16-4F32-84E3-70D3437A75FF}" destId="{BEB28DD8-5275-469B-8524-7884E576D200}" srcOrd="1" destOrd="0" presId="urn:microsoft.com/office/officeart/2005/8/layout/hierarchy3"/>
    <dgm:cxn modelId="{90802B4E-89F3-4581-81AC-104C3C3AA83F}" type="presParOf" srcId="{BEB28DD8-5275-469B-8524-7884E576D200}" destId="{DAD895BD-14E0-4E42-A04D-16CD970BFD54}" srcOrd="0" destOrd="0" presId="urn:microsoft.com/office/officeart/2005/8/layout/hierarchy3"/>
    <dgm:cxn modelId="{FB954334-EFF9-4239-BF0B-02BA535E550A}" type="presParOf" srcId="{BEB28DD8-5275-469B-8524-7884E576D200}" destId="{92FF98E3-8BA8-4201-9A17-90F34634E6DC}" srcOrd="1" destOrd="0" presId="urn:microsoft.com/office/officeart/2005/8/layout/hierarchy3"/>
    <dgm:cxn modelId="{9D0035EB-365E-427B-8138-2CABF28FE6B5}" type="presParOf" srcId="{BEB28DD8-5275-469B-8524-7884E576D200}" destId="{FE6BC2F3-D55B-4308-B3D3-DEC0CD6270ED}" srcOrd="2" destOrd="0" presId="urn:microsoft.com/office/officeart/2005/8/layout/hierarchy3"/>
    <dgm:cxn modelId="{47FADCE5-99A1-4B7B-84A4-DF0DFB7D886D}" type="presParOf" srcId="{BEB28DD8-5275-469B-8524-7884E576D200}" destId="{C4B45AF6-3185-4A98-B60C-CC5C059744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chemeClr val="bg1"/>
              </a:solidFill>
            </a:rPr>
            <a:t>A</a:t>
          </a:r>
          <a:r>
            <a:rPr lang="zh-TW" altLang="en-US" sz="3600" b="1" dirty="0" smtClean="0">
              <a:solidFill>
                <a:schemeClr val="bg1"/>
              </a:solidFill>
            </a:rPr>
            <a:t>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 custT="1"/>
      <dgm:spPr/>
      <dgm:t>
        <a:bodyPr/>
        <a:lstStyle/>
        <a:p>
          <a:r>
            <a:rPr lang="en-US" altLang="zh-TW" sz="1200" b="1" dirty="0" smtClean="0"/>
            <a:t>B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endParaRPr lang="zh-TW" altLang="en-US" sz="1200" dirty="0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186807" custScaleY="184468" custLinFactNeighborX="-1821" custLinFactNeighborY="-27667"/>
      <dgm:spPr/>
    </dgm:pt>
    <dgm:pt modelId="{48CFD2E2-3646-4C53-BFFA-EC4BF499C478}" type="pres">
      <dgm:prSet presAssocID="{D30033C0-0702-4A57-9441-100EDF244957}" presName="Parent1" presStyleLbl="revTx" presStyleIdx="0" presStyleCnt="3" custScaleX="189108" custScaleY="278258" custLinFactY="-25166" custLinFactNeighborX="-701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/>
      <dgm:spPr/>
    </dgm:pt>
    <dgm:pt modelId="{63EA2C16-8E8D-41A7-A339-B1E3B29ECC58}" type="pres">
      <dgm:prSet presAssocID="{055E1F5F-34EE-4560-B1DE-EC3337DBF413}" presName="Parent2" presStyleLbl="revTx" presStyleIdx="1" presStyleCnt="3" custScaleX="155823" custScaleY="150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/>
      <dgm:spPr/>
    </dgm:pt>
    <dgm:pt modelId="{23939E50-195C-4AF0-9327-FA494396DDA8}" type="pres">
      <dgm:prSet presAssocID="{6F0F1D65-0AE9-4A40-8A5C-DD87E5C99A14}" presName="Parent3" presStyleLbl="revTx" presStyleIdx="2" presStyleCnt="3" custScaleX="107497" custScaleY="91956" custLinFactY="300000" custLinFactNeighborX="92239" custLinFactNeighborY="3804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2AC1F73F-BACD-4B0D-853F-975B5953ED95}" type="presOf" srcId="{055E1F5F-34EE-4560-B1DE-EC3337DBF413}" destId="{63EA2C16-8E8D-41A7-A339-B1E3B29ECC58}" srcOrd="0" destOrd="0" presId="urn:microsoft.com/office/officeart/2009/layout/CircleArrowProcess"/>
    <dgm:cxn modelId="{B7F6232B-1CD9-49C0-9F57-5A98D04C3539}" type="presOf" srcId="{8D164113-5581-4722-9B32-3D9C1ABECCBD}" destId="{F8B19868-4326-433D-821D-9B8841DD0D90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CA2BA754-EDFF-41A4-838B-14F33338DD9C}" type="presOf" srcId="{6F0F1D65-0AE9-4A40-8A5C-DD87E5C99A14}" destId="{23939E50-195C-4AF0-9327-FA494396DDA8}" srcOrd="0" destOrd="0" presId="urn:microsoft.com/office/officeart/2009/layout/CircleArrowProcess"/>
    <dgm:cxn modelId="{D1F9046D-714B-4CA1-8961-51478F6147A8}" type="presOf" srcId="{D30033C0-0702-4A57-9441-100EDF244957}" destId="{48CFD2E2-3646-4C53-BFFA-EC4BF499C478}" srcOrd="0" destOrd="0" presId="urn:microsoft.com/office/officeart/2009/layout/CircleArrowProcess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C42AED73-B623-42A9-9623-508CDB44CF61}" type="presParOf" srcId="{F8B19868-4326-433D-821D-9B8841DD0D90}" destId="{CB5C5B8A-BDC7-4C5F-A668-867B6A91596D}" srcOrd="0" destOrd="0" presId="urn:microsoft.com/office/officeart/2009/layout/CircleArrowProcess"/>
    <dgm:cxn modelId="{81D13234-0AD9-47BA-BF08-E0E79AC25CC5}" type="presParOf" srcId="{CB5C5B8A-BDC7-4C5F-A668-867B6A91596D}" destId="{A227D7B3-1F80-4063-9D02-33136B18F726}" srcOrd="0" destOrd="0" presId="urn:microsoft.com/office/officeart/2009/layout/CircleArrowProcess"/>
    <dgm:cxn modelId="{B50A4D04-D86D-45BC-B35A-BF12359CA293}" type="presParOf" srcId="{F8B19868-4326-433D-821D-9B8841DD0D90}" destId="{48CFD2E2-3646-4C53-BFFA-EC4BF499C478}" srcOrd="1" destOrd="0" presId="urn:microsoft.com/office/officeart/2009/layout/CircleArrowProcess"/>
    <dgm:cxn modelId="{618AEEE8-49C2-488F-81F8-BB796AE2A5F0}" type="presParOf" srcId="{F8B19868-4326-433D-821D-9B8841DD0D90}" destId="{C1817554-9B8E-4437-942E-853E60D0FEC3}" srcOrd="2" destOrd="0" presId="urn:microsoft.com/office/officeart/2009/layout/CircleArrowProcess"/>
    <dgm:cxn modelId="{FF58B54A-061B-4852-8818-98ADE91D74EF}" type="presParOf" srcId="{C1817554-9B8E-4437-942E-853E60D0FEC3}" destId="{093ED0C9-9325-4F10-91CF-DE79E1042E08}" srcOrd="0" destOrd="0" presId="urn:microsoft.com/office/officeart/2009/layout/CircleArrowProcess"/>
    <dgm:cxn modelId="{3F25B18F-45AC-41E3-90CF-C2392F5A5E83}" type="presParOf" srcId="{F8B19868-4326-433D-821D-9B8841DD0D90}" destId="{63EA2C16-8E8D-41A7-A339-B1E3B29ECC58}" srcOrd="3" destOrd="0" presId="urn:microsoft.com/office/officeart/2009/layout/CircleArrowProcess"/>
    <dgm:cxn modelId="{567FF86E-F621-4E7C-9A1E-1A32942FCAB5}" type="presParOf" srcId="{F8B19868-4326-433D-821D-9B8841DD0D90}" destId="{003D7366-D179-4B26-BF99-DBC9EA1B1279}" srcOrd="4" destOrd="0" presId="urn:microsoft.com/office/officeart/2009/layout/CircleArrowProcess"/>
    <dgm:cxn modelId="{200FDDF0-3FE6-44EA-B1CC-881A421D45A7}" type="presParOf" srcId="{003D7366-D179-4B26-BF99-DBC9EA1B1279}" destId="{93B96B48-E4E2-4DFD-875C-4ABD773EA635}" srcOrd="0" destOrd="0" presId="urn:microsoft.com/office/officeart/2009/layout/CircleArrowProcess"/>
    <dgm:cxn modelId="{68D1658B-DBCD-41F1-B3E7-48A22974C447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3600" b="1" dirty="0" smtClean="0">
              <a:solidFill>
                <a:schemeClr val="bg1"/>
              </a:solidFill>
            </a:rPr>
            <a:t>A</a:t>
          </a:r>
          <a:r>
            <a:rPr lang="zh-TW" altLang="en-US" sz="3600" b="1" dirty="0" smtClean="0">
              <a:solidFill>
                <a:schemeClr val="bg1"/>
              </a:solidFill>
            </a:rPr>
            <a:t>表</a:t>
          </a:r>
          <a:endParaRPr lang="zh-TW" altLang="en-US" sz="3600" b="1" dirty="0">
            <a:solidFill>
              <a:schemeClr val="bg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 custT="1"/>
      <dgm:spPr/>
      <dgm:t>
        <a:bodyPr/>
        <a:lstStyle/>
        <a:p>
          <a:r>
            <a:rPr lang="en-US" altLang="zh-TW" sz="1200" b="1" dirty="0" smtClean="0"/>
            <a:t>B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endParaRPr lang="zh-TW" altLang="en-US" sz="1200" dirty="0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186807" custScaleY="184468" custLinFactNeighborX="-1821" custLinFactNeighborY="-27667"/>
      <dgm:spPr/>
    </dgm:pt>
    <dgm:pt modelId="{48CFD2E2-3646-4C53-BFFA-EC4BF499C478}" type="pres">
      <dgm:prSet presAssocID="{D30033C0-0702-4A57-9441-100EDF244957}" presName="Parent1" presStyleLbl="revTx" presStyleIdx="0" presStyleCnt="3" custScaleX="189108" custScaleY="278258" custLinFactY="-25166" custLinFactNeighborX="-701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/>
      <dgm:spPr/>
    </dgm:pt>
    <dgm:pt modelId="{63EA2C16-8E8D-41A7-A339-B1E3B29ECC58}" type="pres">
      <dgm:prSet presAssocID="{055E1F5F-34EE-4560-B1DE-EC3337DBF413}" presName="Parent2" presStyleLbl="revTx" presStyleIdx="1" presStyleCnt="3" custScaleX="155823" custScaleY="150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/>
      <dgm:spPr/>
    </dgm:pt>
    <dgm:pt modelId="{23939E50-195C-4AF0-9327-FA494396DDA8}" type="pres">
      <dgm:prSet presAssocID="{6F0F1D65-0AE9-4A40-8A5C-DD87E5C99A14}" presName="Parent3" presStyleLbl="revTx" presStyleIdx="2" presStyleCnt="3" custScaleX="107497" custScaleY="91956" custLinFactY="300000" custLinFactNeighborX="92239" custLinFactNeighborY="3804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F0062A0B-A814-4DEB-8F04-8A28311A3E0F}" type="presOf" srcId="{8D164113-5581-4722-9B32-3D9C1ABECCBD}" destId="{F8B19868-4326-433D-821D-9B8841DD0D90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B63AFCCC-23C5-48D3-A570-C257AD3546EB}" type="presOf" srcId="{055E1F5F-34EE-4560-B1DE-EC3337DBF413}" destId="{63EA2C16-8E8D-41A7-A339-B1E3B29ECC58}" srcOrd="0" destOrd="0" presId="urn:microsoft.com/office/officeart/2009/layout/CircleArrowProcess"/>
    <dgm:cxn modelId="{9EB00FC1-C8C4-455D-9ED4-7FA60B21E369}" type="presOf" srcId="{D30033C0-0702-4A57-9441-100EDF244957}" destId="{48CFD2E2-3646-4C53-BFFA-EC4BF499C478}" srcOrd="0" destOrd="0" presId="urn:microsoft.com/office/officeart/2009/layout/CircleArrowProcess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D554AD1F-1032-409A-9CE4-28EA86468BCA}" type="presOf" srcId="{6F0F1D65-0AE9-4A40-8A5C-DD87E5C99A14}" destId="{23939E50-195C-4AF0-9327-FA494396DDA8}" srcOrd="0" destOrd="0" presId="urn:microsoft.com/office/officeart/2009/layout/CircleArrowProcess"/>
    <dgm:cxn modelId="{E7C3E1BC-CBEC-47EF-9015-AA735A42790F}" type="presParOf" srcId="{F8B19868-4326-433D-821D-9B8841DD0D90}" destId="{CB5C5B8A-BDC7-4C5F-A668-867B6A91596D}" srcOrd="0" destOrd="0" presId="urn:microsoft.com/office/officeart/2009/layout/CircleArrowProcess"/>
    <dgm:cxn modelId="{1696B1CA-6D76-486B-9635-8D6BF6BBBAF7}" type="presParOf" srcId="{CB5C5B8A-BDC7-4C5F-A668-867B6A91596D}" destId="{A227D7B3-1F80-4063-9D02-33136B18F726}" srcOrd="0" destOrd="0" presId="urn:microsoft.com/office/officeart/2009/layout/CircleArrowProcess"/>
    <dgm:cxn modelId="{AD283EE2-FF90-49D0-9C86-53E41A7BD389}" type="presParOf" srcId="{F8B19868-4326-433D-821D-9B8841DD0D90}" destId="{48CFD2E2-3646-4C53-BFFA-EC4BF499C478}" srcOrd="1" destOrd="0" presId="urn:microsoft.com/office/officeart/2009/layout/CircleArrowProcess"/>
    <dgm:cxn modelId="{88B5BE60-64C0-49D6-AE19-EA2C3CBD0F78}" type="presParOf" srcId="{F8B19868-4326-433D-821D-9B8841DD0D90}" destId="{C1817554-9B8E-4437-942E-853E60D0FEC3}" srcOrd="2" destOrd="0" presId="urn:microsoft.com/office/officeart/2009/layout/CircleArrowProcess"/>
    <dgm:cxn modelId="{2335D345-38B1-4111-A3CE-0752C0940D4A}" type="presParOf" srcId="{C1817554-9B8E-4437-942E-853E60D0FEC3}" destId="{093ED0C9-9325-4F10-91CF-DE79E1042E08}" srcOrd="0" destOrd="0" presId="urn:microsoft.com/office/officeart/2009/layout/CircleArrowProcess"/>
    <dgm:cxn modelId="{18199614-0D9D-495C-ADFC-204E634941B4}" type="presParOf" srcId="{F8B19868-4326-433D-821D-9B8841DD0D90}" destId="{63EA2C16-8E8D-41A7-A339-B1E3B29ECC58}" srcOrd="3" destOrd="0" presId="urn:microsoft.com/office/officeart/2009/layout/CircleArrowProcess"/>
    <dgm:cxn modelId="{00072F45-3F60-46E1-8D60-9D5F478BAF41}" type="presParOf" srcId="{F8B19868-4326-433D-821D-9B8841DD0D90}" destId="{003D7366-D179-4B26-BF99-DBC9EA1B1279}" srcOrd="4" destOrd="0" presId="urn:microsoft.com/office/officeart/2009/layout/CircleArrowProcess"/>
    <dgm:cxn modelId="{D0B69CC7-7BBD-4440-B4DC-6C55C5BA99B3}" type="presParOf" srcId="{003D7366-D179-4B26-BF99-DBC9EA1B1279}" destId="{93B96B48-E4E2-4DFD-875C-4ABD773EA635}" srcOrd="0" destOrd="0" presId="urn:microsoft.com/office/officeart/2009/layout/CircleArrowProcess"/>
    <dgm:cxn modelId="{752B49A6-9E2F-4504-9EBF-B25D6B81C381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A7353B-0D85-4B5D-B0C5-85FF8C84A1AA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49CA97F-1869-40C0-B4A5-BF416B52E309}">
      <dgm:prSet phldrT="[文字]" custT="1"/>
      <dgm:spPr/>
      <dgm:t>
        <a:bodyPr/>
        <a:lstStyle/>
        <a:p>
          <a:r>
            <a:rPr lang="en-US" altLang="zh-TW" sz="3600" b="1" dirty="0" smtClean="0"/>
            <a:t>B</a:t>
          </a:r>
          <a:r>
            <a:rPr lang="zh-TW" altLang="en-US" sz="3600" b="1" dirty="0" smtClean="0"/>
            <a:t>表填寫</a:t>
          </a:r>
          <a:endParaRPr lang="en-US" altLang="zh-TW" sz="3600" b="1" dirty="0" smtClean="0"/>
        </a:p>
        <a:p>
          <a:r>
            <a:rPr lang="zh-TW" altLang="en-US" sz="3600" b="1" dirty="0" smtClean="0"/>
            <a:t>課程大綱</a:t>
          </a:r>
          <a:endParaRPr lang="zh-TW" altLang="en-US" sz="3600" dirty="0"/>
        </a:p>
      </dgm:t>
    </dgm:pt>
    <dgm:pt modelId="{DF41A7D3-FC76-45FB-8C06-2016C6140828}" type="parTrans" cxnId="{1E735364-87C4-4413-BC6D-12129298DA00}">
      <dgm:prSet/>
      <dgm:spPr/>
      <dgm:t>
        <a:bodyPr/>
        <a:lstStyle/>
        <a:p>
          <a:endParaRPr lang="zh-TW" altLang="en-US"/>
        </a:p>
      </dgm:t>
    </dgm:pt>
    <dgm:pt modelId="{79311FB4-94FF-477A-9FA8-A90EDF5748CE}" type="sibTrans" cxnId="{1E735364-87C4-4413-BC6D-12129298DA00}">
      <dgm:prSet/>
      <dgm:spPr/>
      <dgm:t>
        <a:bodyPr/>
        <a:lstStyle/>
        <a:p>
          <a:endParaRPr lang="zh-TW" altLang="en-US"/>
        </a:p>
      </dgm:t>
    </dgm:pt>
    <dgm:pt modelId="{57270201-6F55-454E-9AC5-78CF8521FC0A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b="1" dirty="0" smtClean="0"/>
            <a:t>學系審核</a:t>
          </a:r>
          <a:endParaRPr lang="zh-TW" altLang="en-US" sz="3600" dirty="0"/>
        </a:p>
      </dgm:t>
    </dgm:pt>
    <dgm:pt modelId="{6E1B16AE-89FD-4FEE-985E-83895C8B52D3}" type="parTrans" cxnId="{45BA3CCE-36FA-416E-8798-789288CBE7C0}">
      <dgm:prSet/>
      <dgm:spPr/>
      <dgm:t>
        <a:bodyPr/>
        <a:lstStyle/>
        <a:p>
          <a:endParaRPr lang="zh-TW" altLang="en-US"/>
        </a:p>
      </dgm:t>
    </dgm:pt>
    <dgm:pt modelId="{E5EF9F49-0492-4B5B-846A-6BAC6DC942ED}" type="sibTrans" cxnId="{45BA3CCE-36FA-416E-8798-789288CBE7C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TW" altLang="en-US" dirty="0"/>
        </a:p>
      </dgm:t>
    </dgm:pt>
    <dgm:pt modelId="{E0B537F1-75D7-43E7-94CF-61512409391E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3600" b="1" dirty="0" smtClean="0"/>
            <a:t>單位審核</a:t>
          </a:r>
          <a:endParaRPr lang="en-US" altLang="zh-TW" sz="3600" b="1" dirty="0" smtClean="0"/>
        </a:p>
        <a:p>
          <a:pPr>
            <a:lnSpc>
              <a:spcPct val="100000"/>
            </a:lnSpc>
          </a:pPr>
          <a:r>
            <a:rPr lang="en-US" altLang="zh-TW" sz="2000" b="1" dirty="0" smtClean="0"/>
            <a:t>(</a:t>
          </a:r>
          <a:r>
            <a:rPr lang="zh-TW" altLang="en-US" sz="2000" b="1" dirty="0" smtClean="0"/>
            <a:t>各學系</a:t>
          </a:r>
          <a:r>
            <a:rPr lang="en-US" altLang="zh-TW" sz="2000" b="1" dirty="0" smtClean="0"/>
            <a:t>.</a:t>
          </a:r>
          <a:r>
            <a:rPr lang="zh-TW" altLang="en-US" sz="2000" b="1" dirty="0" smtClean="0"/>
            <a:t>英語中心</a:t>
          </a:r>
          <a:r>
            <a:rPr lang="en-US" altLang="zh-TW" sz="2000" b="1" dirty="0" smtClean="0"/>
            <a:t>.</a:t>
          </a:r>
          <a:r>
            <a:rPr lang="zh-TW" altLang="en-US" sz="2000" b="1" dirty="0" smtClean="0"/>
            <a:t>體育室</a:t>
          </a:r>
          <a:r>
            <a:rPr lang="en-US" altLang="zh-TW" sz="2000" b="1" dirty="0" smtClean="0"/>
            <a:t>)</a:t>
          </a:r>
          <a:endParaRPr lang="zh-TW" altLang="en-US" sz="2000" dirty="0"/>
        </a:p>
      </dgm:t>
    </dgm:pt>
    <dgm:pt modelId="{FC1C11A3-C70C-425F-A21A-3D3C99A42C84}" type="parTrans" cxnId="{0980FC63-41B9-4C9D-9211-5D4960650507}">
      <dgm:prSet/>
      <dgm:spPr/>
      <dgm:t>
        <a:bodyPr/>
        <a:lstStyle/>
        <a:p>
          <a:endParaRPr lang="zh-TW" altLang="en-US"/>
        </a:p>
      </dgm:t>
    </dgm:pt>
    <dgm:pt modelId="{1DD2FE40-D384-436B-B11E-BD7284FE732B}" type="sibTrans" cxnId="{0980FC63-41B9-4C9D-9211-5D496065050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6A7B47C4-CAF7-41AD-B3DB-BCE8F23B7238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sz="3600" b="1" dirty="0" smtClean="0"/>
            <a:t>教務處 審核</a:t>
          </a:r>
          <a:endParaRPr lang="zh-TW" altLang="en-US" sz="3600" dirty="0"/>
        </a:p>
      </dgm:t>
    </dgm:pt>
    <dgm:pt modelId="{FAA01AB6-633C-4466-BDA1-1717C3ED34A1}" type="parTrans" cxnId="{6BFE4B4A-95D2-4152-A0BA-9E1B147E7870}">
      <dgm:prSet/>
      <dgm:spPr/>
      <dgm:t>
        <a:bodyPr/>
        <a:lstStyle/>
        <a:p>
          <a:endParaRPr lang="zh-TW" altLang="en-US"/>
        </a:p>
      </dgm:t>
    </dgm:pt>
    <dgm:pt modelId="{733BDBB2-CB21-445F-9B35-02872F302C66}" type="sibTrans" cxnId="{6BFE4B4A-95D2-4152-A0BA-9E1B147E7870}">
      <dgm:prSet/>
      <dgm:spPr/>
      <dgm:t>
        <a:bodyPr/>
        <a:lstStyle/>
        <a:p>
          <a:endParaRPr lang="zh-TW" altLang="en-US"/>
        </a:p>
      </dgm:t>
    </dgm:pt>
    <dgm:pt modelId="{E0649574-E8BC-4A1F-A8CE-BC7ACE30B277}" type="pres">
      <dgm:prSet presAssocID="{DDA7353B-0D85-4B5D-B0C5-85FF8C84A1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260444-E326-4449-856F-BBB321ECBD66}" type="pres">
      <dgm:prSet presAssocID="{F49CA97F-1869-40C0-B4A5-BF416B52E309}" presName="node" presStyleLbl="node1" presStyleIdx="0" presStyleCnt="4" custLinFactNeighborX="5200" custLinFactNeighborY="168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631C43-1816-4AE4-80B4-1861FDC44809}" type="pres">
      <dgm:prSet presAssocID="{79311FB4-94FF-477A-9FA8-A90EDF5748C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AA6854C-50A0-444E-B601-F1B290366A2A}" type="pres">
      <dgm:prSet presAssocID="{79311FB4-94FF-477A-9FA8-A90EDF5748CE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F56153EB-B876-4C9B-854B-3C163ECCB50A}" type="pres">
      <dgm:prSet presAssocID="{57270201-6F55-454E-9AC5-78CF8521FC0A}" presName="node" presStyleLbl="node1" presStyleIdx="1" presStyleCnt="4" custLinFactNeighborX="-6296" custLinFactNeighborY="168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C464F4-8FBE-47DC-AC21-C3922FDC3518}" type="pres">
      <dgm:prSet presAssocID="{E5EF9F49-0492-4B5B-846A-6BAC6DC942ED}" presName="sibTrans" presStyleLbl="sibTrans2D1" presStyleIdx="1" presStyleCnt="3" custScaleX="143335" custScaleY="109568" custLinFactNeighborY="2122"/>
      <dgm:spPr/>
      <dgm:t>
        <a:bodyPr/>
        <a:lstStyle/>
        <a:p>
          <a:endParaRPr lang="zh-TW" altLang="en-US"/>
        </a:p>
      </dgm:t>
    </dgm:pt>
    <dgm:pt modelId="{304A9E92-4661-411C-9FFC-B3822BE877C0}" type="pres">
      <dgm:prSet presAssocID="{E5EF9F49-0492-4B5B-846A-6BAC6DC942ED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B1F3BC6-0EAC-458F-A50E-56A0653959C3}" type="pres">
      <dgm:prSet presAssocID="{E0B537F1-75D7-43E7-94CF-61512409391E}" presName="node" presStyleLbl="node1" presStyleIdx="2" presStyleCnt="4" custLinFactNeighborX="-6296" custLinFactNeighborY="-13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27926A-8E3F-4879-9174-E0C88D4F0E05}" type="pres">
      <dgm:prSet presAssocID="{1DD2FE40-D384-436B-B11E-BD7284FE732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AD0585B-4A73-4EB3-96C8-6A82E535EFC2}" type="pres">
      <dgm:prSet presAssocID="{1DD2FE40-D384-436B-B11E-BD7284FE732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BA411F45-38CC-4D44-B495-4C79AC129E11}" type="pres">
      <dgm:prSet presAssocID="{6A7B47C4-CAF7-41AD-B3DB-BCE8F23B7238}" presName="node" presStyleLbl="node1" presStyleIdx="3" presStyleCnt="4" custLinFactNeighborX="5200" custLinFactNeighborY="-13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03B177-B04D-42D4-8BA7-5B2F5C570731}" type="presOf" srcId="{1DD2FE40-D384-436B-B11E-BD7284FE732B}" destId="{D327926A-8E3F-4879-9174-E0C88D4F0E05}" srcOrd="0" destOrd="0" presId="urn:microsoft.com/office/officeart/2005/8/layout/process5"/>
    <dgm:cxn modelId="{3FD72A4C-0E51-420C-B9F4-742BB0F6F723}" type="presOf" srcId="{DDA7353B-0D85-4B5D-B0C5-85FF8C84A1AA}" destId="{E0649574-E8BC-4A1F-A8CE-BC7ACE30B277}" srcOrd="0" destOrd="0" presId="urn:microsoft.com/office/officeart/2005/8/layout/process5"/>
    <dgm:cxn modelId="{FA33C456-AD4F-48A6-9CDE-8DA18F3A9C9E}" type="presOf" srcId="{6A7B47C4-CAF7-41AD-B3DB-BCE8F23B7238}" destId="{BA411F45-38CC-4D44-B495-4C79AC129E11}" srcOrd="0" destOrd="0" presId="urn:microsoft.com/office/officeart/2005/8/layout/process5"/>
    <dgm:cxn modelId="{DFDC700F-CBC8-40F4-BF3D-A1C21BCC3ECD}" type="presOf" srcId="{E5EF9F49-0492-4B5B-846A-6BAC6DC942ED}" destId="{A5C464F4-8FBE-47DC-AC21-C3922FDC3518}" srcOrd="0" destOrd="0" presId="urn:microsoft.com/office/officeart/2005/8/layout/process5"/>
    <dgm:cxn modelId="{F36216BB-79B5-48EB-9B25-1DD4DB37C368}" type="presOf" srcId="{1DD2FE40-D384-436B-B11E-BD7284FE732B}" destId="{0AD0585B-4A73-4EB3-96C8-6A82E535EFC2}" srcOrd="1" destOrd="0" presId="urn:microsoft.com/office/officeart/2005/8/layout/process5"/>
    <dgm:cxn modelId="{30B95E3D-91F1-4C3F-AD32-99512F797D86}" type="presOf" srcId="{E0B537F1-75D7-43E7-94CF-61512409391E}" destId="{5B1F3BC6-0EAC-458F-A50E-56A0653959C3}" srcOrd="0" destOrd="0" presId="urn:microsoft.com/office/officeart/2005/8/layout/process5"/>
    <dgm:cxn modelId="{D5D3E8B5-8304-4294-B78D-6055BCBA5362}" type="presOf" srcId="{79311FB4-94FF-477A-9FA8-A90EDF5748CE}" destId="{2AA6854C-50A0-444E-B601-F1B290366A2A}" srcOrd="1" destOrd="0" presId="urn:microsoft.com/office/officeart/2005/8/layout/process5"/>
    <dgm:cxn modelId="{45BA3CCE-36FA-416E-8798-789288CBE7C0}" srcId="{DDA7353B-0D85-4B5D-B0C5-85FF8C84A1AA}" destId="{57270201-6F55-454E-9AC5-78CF8521FC0A}" srcOrd="1" destOrd="0" parTransId="{6E1B16AE-89FD-4FEE-985E-83895C8B52D3}" sibTransId="{E5EF9F49-0492-4B5B-846A-6BAC6DC942ED}"/>
    <dgm:cxn modelId="{0C209850-B6B8-4871-AB9B-AC37EC1A6972}" type="presOf" srcId="{57270201-6F55-454E-9AC5-78CF8521FC0A}" destId="{F56153EB-B876-4C9B-854B-3C163ECCB50A}" srcOrd="0" destOrd="0" presId="urn:microsoft.com/office/officeart/2005/8/layout/process5"/>
    <dgm:cxn modelId="{A861C830-D386-4AA8-95A6-E6EB8D162165}" type="presOf" srcId="{E5EF9F49-0492-4B5B-846A-6BAC6DC942ED}" destId="{304A9E92-4661-411C-9FFC-B3822BE877C0}" srcOrd="1" destOrd="0" presId="urn:microsoft.com/office/officeart/2005/8/layout/process5"/>
    <dgm:cxn modelId="{1E735364-87C4-4413-BC6D-12129298DA00}" srcId="{DDA7353B-0D85-4B5D-B0C5-85FF8C84A1AA}" destId="{F49CA97F-1869-40C0-B4A5-BF416B52E309}" srcOrd="0" destOrd="0" parTransId="{DF41A7D3-FC76-45FB-8C06-2016C6140828}" sibTransId="{79311FB4-94FF-477A-9FA8-A90EDF5748CE}"/>
    <dgm:cxn modelId="{EDD5E64D-E25E-4AA5-8375-55759150989F}" type="presOf" srcId="{F49CA97F-1869-40C0-B4A5-BF416B52E309}" destId="{62260444-E326-4449-856F-BBB321ECBD66}" srcOrd="0" destOrd="0" presId="urn:microsoft.com/office/officeart/2005/8/layout/process5"/>
    <dgm:cxn modelId="{0980FC63-41B9-4C9D-9211-5D4960650507}" srcId="{DDA7353B-0D85-4B5D-B0C5-85FF8C84A1AA}" destId="{E0B537F1-75D7-43E7-94CF-61512409391E}" srcOrd="2" destOrd="0" parTransId="{FC1C11A3-C70C-425F-A21A-3D3C99A42C84}" sibTransId="{1DD2FE40-D384-436B-B11E-BD7284FE732B}"/>
    <dgm:cxn modelId="{FBBBE2C9-20E3-470F-B913-82E39C8AE6D9}" type="presOf" srcId="{79311FB4-94FF-477A-9FA8-A90EDF5748CE}" destId="{F3631C43-1816-4AE4-80B4-1861FDC44809}" srcOrd="0" destOrd="0" presId="urn:microsoft.com/office/officeart/2005/8/layout/process5"/>
    <dgm:cxn modelId="{6BFE4B4A-95D2-4152-A0BA-9E1B147E7870}" srcId="{DDA7353B-0D85-4B5D-B0C5-85FF8C84A1AA}" destId="{6A7B47C4-CAF7-41AD-B3DB-BCE8F23B7238}" srcOrd="3" destOrd="0" parTransId="{FAA01AB6-633C-4466-BDA1-1717C3ED34A1}" sibTransId="{733BDBB2-CB21-445F-9B35-02872F302C66}"/>
    <dgm:cxn modelId="{966CE8D2-320F-460C-8A8F-F08F3CE537A7}" type="presParOf" srcId="{E0649574-E8BC-4A1F-A8CE-BC7ACE30B277}" destId="{62260444-E326-4449-856F-BBB321ECBD66}" srcOrd="0" destOrd="0" presId="urn:microsoft.com/office/officeart/2005/8/layout/process5"/>
    <dgm:cxn modelId="{BBBAAEA1-F3A5-42BD-865A-FCB44A2B87F9}" type="presParOf" srcId="{E0649574-E8BC-4A1F-A8CE-BC7ACE30B277}" destId="{F3631C43-1816-4AE4-80B4-1861FDC44809}" srcOrd="1" destOrd="0" presId="urn:microsoft.com/office/officeart/2005/8/layout/process5"/>
    <dgm:cxn modelId="{253BDED6-744A-43B0-A73A-6EC3C2D4F2AA}" type="presParOf" srcId="{F3631C43-1816-4AE4-80B4-1861FDC44809}" destId="{2AA6854C-50A0-444E-B601-F1B290366A2A}" srcOrd="0" destOrd="0" presId="urn:microsoft.com/office/officeart/2005/8/layout/process5"/>
    <dgm:cxn modelId="{66287D66-299E-4620-A52C-4F194889AC4A}" type="presParOf" srcId="{E0649574-E8BC-4A1F-A8CE-BC7ACE30B277}" destId="{F56153EB-B876-4C9B-854B-3C163ECCB50A}" srcOrd="2" destOrd="0" presId="urn:microsoft.com/office/officeart/2005/8/layout/process5"/>
    <dgm:cxn modelId="{377607D1-58F4-4C22-84B5-8753332119A6}" type="presParOf" srcId="{E0649574-E8BC-4A1F-A8CE-BC7ACE30B277}" destId="{A5C464F4-8FBE-47DC-AC21-C3922FDC3518}" srcOrd="3" destOrd="0" presId="urn:microsoft.com/office/officeart/2005/8/layout/process5"/>
    <dgm:cxn modelId="{18F98D19-8080-42DC-A158-57C323B04EA1}" type="presParOf" srcId="{A5C464F4-8FBE-47DC-AC21-C3922FDC3518}" destId="{304A9E92-4661-411C-9FFC-B3822BE877C0}" srcOrd="0" destOrd="0" presId="urn:microsoft.com/office/officeart/2005/8/layout/process5"/>
    <dgm:cxn modelId="{A0E6484D-1F1F-40F3-B015-D011AA429B5C}" type="presParOf" srcId="{E0649574-E8BC-4A1F-A8CE-BC7ACE30B277}" destId="{5B1F3BC6-0EAC-458F-A50E-56A0653959C3}" srcOrd="4" destOrd="0" presId="urn:microsoft.com/office/officeart/2005/8/layout/process5"/>
    <dgm:cxn modelId="{20F1C02B-135A-4E47-9D8E-B37B3A227180}" type="presParOf" srcId="{E0649574-E8BC-4A1F-A8CE-BC7ACE30B277}" destId="{D327926A-8E3F-4879-9174-E0C88D4F0E05}" srcOrd="5" destOrd="0" presId="urn:microsoft.com/office/officeart/2005/8/layout/process5"/>
    <dgm:cxn modelId="{7A9147D1-1ABC-46DC-8E6F-479B0E9C0BDF}" type="presParOf" srcId="{D327926A-8E3F-4879-9174-E0C88D4F0E05}" destId="{0AD0585B-4A73-4EB3-96C8-6A82E535EFC2}" srcOrd="0" destOrd="0" presId="urn:microsoft.com/office/officeart/2005/8/layout/process5"/>
    <dgm:cxn modelId="{5956E20C-1D7F-4ECC-A654-C97EEFFF00B7}" type="presParOf" srcId="{E0649574-E8BC-4A1F-A8CE-BC7ACE30B277}" destId="{BA411F45-38CC-4D44-B495-4C79AC129E1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B</a:t>
          </a:r>
          <a:r>
            <a:rPr lang="zh-TW" altLang="en-US" b="1" dirty="0" smtClean="0">
              <a:solidFill>
                <a:schemeClr val="bg1"/>
              </a:solidFill>
            </a:rPr>
            <a:t>表</a:t>
          </a:r>
          <a:endParaRPr lang="zh-TW" altLang="en-US" b="1" dirty="0">
            <a:solidFill>
              <a:schemeClr val="bg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1200" b="1" dirty="0" smtClean="0"/>
            <a:t>成績單</a:t>
          </a:r>
          <a:r>
            <a:rPr lang="en-US" altLang="zh-TW" sz="1200" b="1" dirty="0" smtClean="0"/>
            <a:t>C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13337" custLinFactNeighborY="-25012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17254" custLinFactNeighborY="-9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163079" custScaleY="161998" custLinFactNeighborX="-10224"/>
      <dgm:spPr/>
    </dgm:pt>
    <dgm:pt modelId="{63EA2C16-8E8D-41A7-A339-B1E3B29ECC58}" type="pres">
      <dgm:prSet presAssocID="{055E1F5F-34EE-4560-B1DE-EC3337DBF413}" presName="Parent2" presStyleLbl="revTx" presStyleIdx="1" presStyleCnt="3" custScaleX="234071" custScaleY="34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LinFactNeighborX="-2773" custLinFactNeighborY="42692"/>
      <dgm:spPr/>
    </dgm:pt>
    <dgm:pt modelId="{23939E50-195C-4AF0-9327-FA494396DDA8}" type="pres">
      <dgm:prSet presAssocID="{6F0F1D65-0AE9-4A40-8A5C-DD87E5C99A14}" presName="Parent3" presStyleLbl="revTx" presStyleIdx="2" presStyleCnt="3" custScaleY="197095" custLinFactY="32136" custLinFactNeighborX="-179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B9914D-1718-4C4A-BE91-652E735903D6}" type="presOf" srcId="{055E1F5F-34EE-4560-B1DE-EC3337DBF413}" destId="{63EA2C16-8E8D-41A7-A339-B1E3B29ECC58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F17A8384-3177-489F-AF93-01F261D8C8A1}" type="presOf" srcId="{6F0F1D65-0AE9-4A40-8A5C-DD87E5C99A14}" destId="{23939E50-195C-4AF0-9327-FA494396DDA8}" srcOrd="0" destOrd="0" presId="urn:microsoft.com/office/officeart/2009/layout/CircleArrowProcess"/>
    <dgm:cxn modelId="{331A724E-9E9B-4FC5-8ABD-AB5BE417ECAF}" type="presOf" srcId="{8D164113-5581-4722-9B32-3D9C1ABECCBD}" destId="{F8B19868-4326-433D-821D-9B8841DD0D90}" srcOrd="0" destOrd="0" presId="urn:microsoft.com/office/officeart/2009/layout/CircleArrowProcess"/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4F020B87-0AA8-4110-805E-46E87A452929}" type="presOf" srcId="{D30033C0-0702-4A57-9441-100EDF244957}" destId="{48CFD2E2-3646-4C53-BFFA-EC4BF499C478}" srcOrd="0" destOrd="0" presId="urn:microsoft.com/office/officeart/2009/layout/CircleArrowProcess"/>
    <dgm:cxn modelId="{2AFD7B68-59E4-4AA6-AC47-6AA5015F17A1}" type="presParOf" srcId="{F8B19868-4326-433D-821D-9B8841DD0D90}" destId="{CB5C5B8A-BDC7-4C5F-A668-867B6A91596D}" srcOrd="0" destOrd="0" presId="urn:microsoft.com/office/officeart/2009/layout/CircleArrowProcess"/>
    <dgm:cxn modelId="{A66E85F2-B012-490C-A118-DAA75A0A89FE}" type="presParOf" srcId="{CB5C5B8A-BDC7-4C5F-A668-867B6A91596D}" destId="{A227D7B3-1F80-4063-9D02-33136B18F726}" srcOrd="0" destOrd="0" presId="urn:microsoft.com/office/officeart/2009/layout/CircleArrowProcess"/>
    <dgm:cxn modelId="{5446B66A-FE2B-4B19-9EC3-5536D5354511}" type="presParOf" srcId="{F8B19868-4326-433D-821D-9B8841DD0D90}" destId="{48CFD2E2-3646-4C53-BFFA-EC4BF499C478}" srcOrd="1" destOrd="0" presId="urn:microsoft.com/office/officeart/2009/layout/CircleArrowProcess"/>
    <dgm:cxn modelId="{CCF8BA5B-A8CF-4B02-9338-E44C5042ACA8}" type="presParOf" srcId="{F8B19868-4326-433D-821D-9B8841DD0D90}" destId="{C1817554-9B8E-4437-942E-853E60D0FEC3}" srcOrd="2" destOrd="0" presId="urn:microsoft.com/office/officeart/2009/layout/CircleArrowProcess"/>
    <dgm:cxn modelId="{ACA5DD5E-DA70-40FD-A936-4B0969534B35}" type="presParOf" srcId="{C1817554-9B8E-4437-942E-853E60D0FEC3}" destId="{093ED0C9-9325-4F10-91CF-DE79E1042E08}" srcOrd="0" destOrd="0" presId="urn:microsoft.com/office/officeart/2009/layout/CircleArrowProcess"/>
    <dgm:cxn modelId="{ECC5E5D7-289A-4D8B-B224-650FF531A986}" type="presParOf" srcId="{F8B19868-4326-433D-821D-9B8841DD0D90}" destId="{63EA2C16-8E8D-41A7-A339-B1E3B29ECC58}" srcOrd="3" destOrd="0" presId="urn:microsoft.com/office/officeart/2009/layout/CircleArrowProcess"/>
    <dgm:cxn modelId="{4A839459-54C1-42EB-8BBC-84723A6A5413}" type="presParOf" srcId="{F8B19868-4326-433D-821D-9B8841DD0D90}" destId="{003D7366-D179-4B26-BF99-DBC9EA1B1279}" srcOrd="4" destOrd="0" presId="urn:microsoft.com/office/officeart/2009/layout/CircleArrowProcess"/>
    <dgm:cxn modelId="{19F9B854-10E8-46CE-A504-E4F59706D49B}" type="presParOf" srcId="{003D7366-D179-4B26-BF99-DBC9EA1B1279}" destId="{93B96B48-E4E2-4DFD-875C-4ABD773EA635}" srcOrd="0" destOrd="0" presId="urn:microsoft.com/office/officeart/2009/layout/CircleArrowProcess"/>
    <dgm:cxn modelId="{E4B3F8FC-E14C-476B-99EC-6813DEC0DAC2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164113-5581-4722-9B32-3D9C1ABECC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0033C0-0702-4A57-9441-100EDF244957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</a:rPr>
            <a:t>A</a:t>
          </a:r>
          <a:r>
            <a:rPr lang="zh-TW" altLang="en-US" sz="1600" b="1" dirty="0" smtClean="0">
              <a:solidFill>
                <a:schemeClr val="tx1"/>
              </a:solidFill>
            </a:rPr>
            <a:t>表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862EE02-BFFB-4241-964A-C4703A84D1FD}" type="par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E2732D3A-F19B-4916-80D8-730A2A7E70FB}" type="sibTrans" cxnId="{338F1434-CB09-4FBD-808C-4E1CC7BB8C98}">
      <dgm:prSet/>
      <dgm:spPr/>
      <dgm:t>
        <a:bodyPr/>
        <a:lstStyle/>
        <a:p>
          <a:endParaRPr lang="zh-TW" altLang="en-US"/>
        </a:p>
      </dgm:t>
    </dgm:pt>
    <dgm:pt modelId="{055E1F5F-34EE-4560-B1DE-EC3337DBF41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B</a:t>
          </a:r>
          <a:r>
            <a:rPr lang="zh-TW" altLang="en-US" b="1" dirty="0" smtClean="0">
              <a:solidFill>
                <a:schemeClr val="bg1"/>
              </a:solidFill>
            </a:rPr>
            <a:t>表</a:t>
          </a:r>
          <a:endParaRPr lang="zh-TW" altLang="en-US" b="1" dirty="0">
            <a:solidFill>
              <a:schemeClr val="bg1"/>
            </a:solidFill>
          </a:endParaRPr>
        </a:p>
      </dgm:t>
    </dgm:pt>
    <dgm:pt modelId="{16D83EDA-5607-42C9-B2E6-6E0FF3F0C54E}" type="par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E5CC1F80-5089-40C5-9DB7-A63EECC2D3FD}" type="sibTrans" cxnId="{B817E94C-B1E3-4A63-A289-65C10492DD52}">
      <dgm:prSet/>
      <dgm:spPr/>
      <dgm:t>
        <a:bodyPr/>
        <a:lstStyle/>
        <a:p>
          <a:endParaRPr lang="zh-TW" altLang="en-US"/>
        </a:p>
      </dgm:t>
    </dgm:pt>
    <dgm:pt modelId="{6F0F1D65-0AE9-4A40-8A5C-DD87E5C99A14}">
      <dgm:prSet phldrT="[文字]" custT="1"/>
      <dgm:spPr/>
      <dgm:t>
        <a:bodyPr/>
        <a:lstStyle/>
        <a:p>
          <a:r>
            <a:rPr lang="zh-TW" altLang="en-US" sz="1200" b="1" dirty="0" smtClean="0"/>
            <a:t>成績單</a:t>
          </a:r>
          <a:r>
            <a:rPr lang="en-US" altLang="zh-TW" sz="1200" b="1" dirty="0" smtClean="0"/>
            <a:t>C</a:t>
          </a:r>
          <a:r>
            <a:rPr lang="zh-TW" altLang="en-US" sz="1200" b="1" dirty="0" smtClean="0"/>
            <a:t>表</a:t>
          </a:r>
          <a:endParaRPr lang="zh-TW" altLang="en-US" sz="1200" b="1" dirty="0"/>
        </a:p>
      </dgm:t>
    </dgm:pt>
    <dgm:pt modelId="{BCE67648-8D50-4C5F-9906-2CDE9418499E}" type="par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A9BA0AFC-19D6-4A71-B568-B805F232E917}" type="sibTrans" cxnId="{6BA75470-5A28-4F73-B996-4A63B4F00E37}">
      <dgm:prSet/>
      <dgm:spPr/>
      <dgm:t>
        <a:bodyPr/>
        <a:lstStyle/>
        <a:p>
          <a:endParaRPr lang="zh-TW" altLang="en-US"/>
        </a:p>
      </dgm:t>
    </dgm:pt>
    <dgm:pt modelId="{F8B19868-4326-433D-821D-9B8841DD0D90}" type="pres">
      <dgm:prSet presAssocID="{8D164113-5581-4722-9B32-3D9C1ABECC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B5C5B8A-BDC7-4C5F-A668-867B6A91596D}" type="pres">
      <dgm:prSet presAssocID="{D30033C0-0702-4A57-9441-100EDF244957}" presName="Accent1" presStyleCnt="0"/>
      <dgm:spPr/>
    </dgm:pt>
    <dgm:pt modelId="{A227D7B3-1F80-4063-9D02-33136B18F726}" type="pres">
      <dgm:prSet presAssocID="{D30033C0-0702-4A57-9441-100EDF244957}" presName="Accent" presStyleLbl="node1" presStyleIdx="0" presStyleCnt="3" custScaleX="84195" custScaleY="96074" custLinFactNeighborX="13337" custLinFactNeighborY="-25012"/>
      <dgm:spPr/>
    </dgm:pt>
    <dgm:pt modelId="{48CFD2E2-3646-4C53-BFFA-EC4BF499C478}" type="pres">
      <dgm:prSet presAssocID="{D30033C0-0702-4A57-9441-100EDF244957}" presName="Parent1" presStyleLbl="revTx" presStyleIdx="0" presStyleCnt="3" custScaleX="78213" custScaleY="159420" custLinFactNeighborX="17254" custLinFactNeighborY="-94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817554-9B8E-4437-942E-853E60D0FEC3}" type="pres">
      <dgm:prSet presAssocID="{055E1F5F-34EE-4560-B1DE-EC3337DBF413}" presName="Accent2" presStyleCnt="0"/>
      <dgm:spPr/>
    </dgm:pt>
    <dgm:pt modelId="{093ED0C9-9325-4F10-91CF-DE79E1042E08}" type="pres">
      <dgm:prSet presAssocID="{055E1F5F-34EE-4560-B1DE-EC3337DBF413}" presName="Accent" presStyleLbl="node1" presStyleIdx="1" presStyleCnt="3" custScaleX="163079" custScaleY="161998" custLinFactNeighborX="-10224"/>
      <dgm:spPr/>
    </dgm:pt>
    <dgm:pt modelId="{63EA2C16-8E8D-41A7-A339-B1E3B29ECC58}" type="pres">
      <dgm:prSet presAssocID="{055E1F5F-34EE-4560-B1DE-EC3337DBF413}" presName="Parent2" presStyleLbl="revTx" presStyleIdx="1" presStyleCnt="3" custScaleX="234071" custScaleY="34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D7366-D179-4B26-BF99-DBC9EA1B1279}" type="pres">
      <dgm:prSet presAssocID="{6F0F1D65-0AE9-4A40-8A5C-DD87E5C99A14}" presName="Accent3" presStyleCnt="0"/>
      <dgm:spPr/>
    </dgm:pt>
    <dgm:pt modelId="{93B96B48-E4E2-4DFD-875C-4ABD773EA635}" type="pres">
      <dgm:prSet presAssocID="{6F0F1D65-0AE9-4A40-8A5C-DD87E5C99A14}" presName="Accent" presStyleLbl="node1" presStyleIdx="2" presStyleCnt="3" custLinFactNeighborX="-2773" custLinFactNeighborY="42692"/>
      <dgm:spPr/>
    </dgm:pt>
    <dgm:pt modelId="{23939E50-195C-4AF0-9327-FA494396DDA8}" type="pres">
      <dgm:prSet presAssocID="{6F0F1D65-0AE9-4A40-8A5C-DD87E5C99A14}" presName="Parent3" presStyleLbl="revTx" presStyleIdx="2" presStyleCnt="3" custScaleY="197095" custLinFactY="32136" custLinFactNeighborX="-179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712281-F53E-4DDA-AA08-DF6FFBE3EFFC}" type="presOf" srcId="{055E1F5F-34EE-4560-B1DE-EC3337DBF413}" destId="{63EA2C16-8E8D-41A7-A339-B1E3B29ECC58}" srcOrd="0" destOrd="0" presId="urn:microsoft.com/office/officeart/2009/layout/CircleArrowProcess"/>
    <dgm:cxn modelId="{6BA75470-5A28-4F73-B996-4A63B4F00E37}" srcId="{8D164113-5581-4722-9B32-3D9C1ABECCBD}" destId="{6F0F1D65-0AE9-4A40-8A5C-DD87E5C99A14}" srcOrd="2" destOrd="0" parTransId="{BCE67648-8D50-4C5F-9906-2CDE9418499E}" sibTransId="{A9BA0AFC-19D6-4A71-B568-B805F232E917}"/>
    <dgm:cxn modelId="{D50C79E2-9B27-4BF6-8DA6-2B4C88B4487F}" type="presOf" srcId="{8D164113-5581-4722-9B32-3D9C1ABECCBD}" destId="{F8B19868-4326-433D-821D-9B8841DD0D90}" srcOrd="0" destOrd="0" presId="urn:microsoft.com/office/officeart/2009/layout/CircleArrowProcess"/>
    <dgm:cxn modelId="{B817E94C-B1E3-4A63-A289-65C10492DD52}" srcId="{8D164113-5581-4722-9B32-3D9C1ABECCBD}" destId="{055E1F5F-34EE-4560-B1DE-EC3337DBF413}" srcOrd="1" destOrd="0" parTransId="{16D83EDA-5607-42C9-B2E6-6E0FF3F0C54E}" sibTransId="{E5CC1F80-5089-40C5-9DB7-A63EECC2D3FD}"/>
    <dgm:cxn modelId="{AECC107D-5356-473E-B4F9-81D592E92519}" type="presOf" srcId="{D30033C0-0702-4A57-9441-100EDF244957}" destId="{48CFD2E2-3646-4C53-BFFA-EC4BF499C478}" srcOrd="0" destOrd="0" presId="urn:microsoft.com/office/officeart/2009/layout/CircleArrowProcess"/>
    <dgm:cxn modelId="{83D62937-F7A9-486A-96CE-AD926F4DE934}" type="presOf" srcId="{6F0F1D65-0AE9-4A40-8A5C-DD87E5C99A14}" destId="{23939E50-195C-4AF0-9327-FA494396DDA8}" srcOrd="0" destOrd="0" presId="urn:microsoft.com/office/officeart/2009/layout/CircleArrowProcess"/>
    <dgm:cxn modelId="{338F1434-CB09-4FBD-808C-4E1CC7BB8C98}" srcId="{8D164113-5581-4722-9B32-3D9C1ABECCBD}" destId="{D30033C0-0702-4A57-9441-100EDF244957}" srcOrd="0" destOrd="0" parTransId="{3862EE02-BFFB-4241-964A-C4703A84D1FD}" sibTransId="{E2732D3A-F19B-4916-80D8-730A2A7E70FB}"/>
    <dgm:cxn modelId="{CEA46DCF-F987-44BF-A85F-8BCE37033459}" type="presParOf" srcId="{F8B19868-4326-433D-821D-9B8841DD0D90}" destId="{CB5C5B8A-BDC7-4C5F-A668-867B6A91596D}" srcOrd="0" destOrd="0" presId="urn:microsoft.com/office/officeart/2009/layout/CircleArrowProcess"/>
    <dgm:cxn modelId="{20828840-C612-457D-9FA4-67C68A72C9C1}" type="presParOf" srcId="{CB5C5B8A-BDC7-4C5F-A668-867B6A91596D}" destId="{A227D7B3-1F80-4063-9D02-33136B18F726}" srcOrd="0" destOrd="0" presId="urn:microsoft.com/office/officeart/2009/layout/CircleArrowProcess"/>
    <dgm:cxn modelId="{3C4EF0F9-49DE-4504-AA10-40FF6320090E}" type="presParOf" srcId="{F8B19868-4326-433D-821D-9B8841DD0D90}" destId="{48CFD2E2-3646-4C53-BFFA-EC4BF499C478}" srcOrd="1" destOrd="0" presId="urn:microsoft.com/office/officeart/2009/layout/CircleArrowProcess"/>
    <dgm:cxn modelId="{AF063353-AC6B-4D36-B497-D2F918BD3C68}" type="presParOf" srcId="{F8B19868-4326-433D-821D-9B8841DD0D90}" destId="{C1817554-9B8E-4437-942E-853E60D0FEC3}" srcOrd="2" destOrd="0" presId="urn:microsoft.com/office/officeart/2009/layout/CircleArrowProcess"/>
    <dgm:cxn modelId="{B942D0BF-19EC-48A4-8A0F-0D6A992BE712}" type="presParOf" srcId="{C1817554-9B8E-4437-942E-853E60D0FEC3}" destId="{093ED0C9-9325-4F10-91CF-DE79E1042E08}" srcOrd="0" destOrd="0" presId="urn:microsoft.com/office/officeart/2009/layout/CircleArrowProcess"/>
    <dgm:cxn modelId="{C933B953-8BEA-47D9-A1E3-646A9CDAF58C}" type="presParOf" srcId="{F8B19868-4326-433D-821D-9B8841DD0D90}" destId="{63EA2C16-8E8D-41A7-A339-B1E3B29ECC58}" srcOrd="3" destOrd="0" presId="urn:microsoft.com/office/officeart/2009/layout/CircleArrowProcess"/>
    <dgm:cxn modelId="{14D3B6F4-AA25-4FE1-911D-C167120E0A28}" type="presParOf" srcId="{F8B19868-4326-433D-821D-9B8841DD0D90}" destId="{003D7366-D179-4B26-BF99-DBC9EA1B1279}" srcOrd="4" destOrd="0" presId="urn:microsoft.com/office/officeart/2009/layout/CircleArrowProcess"/>
    <dgm:cxn modelId="{57A70D2E-D01E-4745-A78F-49EDA71EE6E3}" type="presParOf" srcId="{003D7366-D179-4B26-BF99-DBC9EA1B1279}" destId="{93B96B48-E4E2-4DFD-875C-4ABD773EA635}" srcOrd="0" destOrd="0" presId="urn:microsoft.com/office/officeart/2009/layout/CircleArrowProcess"/>
    <dgm:cxn modelId="{DA71AF5A-98F4-4227-B4C7-3558E50BD034}" type="presParOf" srcId="{F8B19868-4326-433D-821D-9B8841DD0D90}" destId="{23939E50-195C-4AF0-9327-FA494396DD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1BAA0-AA4E-45BF-ACC6-9ED518C46A35}">
      <dsp:nvSpPr>
        <dsp:cNvPr id="0" name=""/>
        <dsp:cNvSpPr/>
      </dsp:nvSpPr>
      <dsp:spPr>
        <a:xfrm>
          <a:off x="-102892" y="0"/>
          <a:ext cx="6741540" cy="1436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修讀規劃  </a:t>
          </a:r>
          <a:r>
            <a:rPr lang="zh-TW" altLang="en-US" sz="4400" b="1" kern="1200" dirty="0" smtClean="0"/>
            <a:t>呈報 </a:t>
          </a:r>
          <a:r>
            <a:rPr lang="zh-TW" altLang="en-US" sz="3600" b="1" kern="1200" dirty="0" smtClean="0"/>
            <a:t>出國前</a:t>
          </a:r>
          <a:r>
            <a:rPr lang="zh-TW" altLang="en-US" sz="3300" kern="1200" dirty="0" smtClean="0"/>
            <a:t> </a:t>
          </a:r>
          <a:endParaRPr lang="zh-TW" altLang="en-US" sz="3300" kern="1200" dirty="0"/>
        </a:p>
      </dsp:txBody>
      <dsp:txXfrm>
        <a:off x="-60808" y="42084"/>
        <a:ext cx="5191063" cy="1352685"/>
      </dsp:txXfrm>
    </dsp:sp>
    <dsp:sp modelId="{A27CC020-7C4E-4DE4-97C8-197A2A222ED5}">
      <dsp:nvSpPr>
        <dsp:cNvPr id="0" name=""/>
        <dsp:cNvSpPr/>
      </dsp:nvSpPr>
      <dsp:spPr>
        <a:xfrm>
          <a:off x="15760" y="1676329"/>
          <a:ext cx="7401065" cy="1436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抵免學分申請  </a:t>
          </a:r>
          <a:r>
            <a:rPr lang="zh-TW" altLang="en-US" sz="4400" b="1" kern="1200" dirty="0" smtClean="0"/>
            <a:t>初審 </a:t>
          </a:r>
          <a:r>
            <a:rPr lang="zh-TW" altLang="en-US" sz="3600" b="1" kern="1200" dirty="0" smtClean="0"/>
            <a:t>留學中</a:t>
          </a:r>
          <a:endParaRPr lang="zh-TW" altLang="en-US" sz="3600" b="1" kern="1200" dirty="0"/>
        </a:p>
      </dsp:txBody>
      <dsp:txXfrm>
        <a:off x="57844" y="1718413"/>
        <a:ext cx="5638538" cy="1352685"/>
      </dsp:txXfrm>
    </dsp:sp>
    <dsp:sp modelId="{0CABA78D-5B5E-4A4B-9D08-D841A084EAF1}">
      <dsp:nvSpPr>
        <dsp:cNvPr id="0" name=""/>
        <dsp:cNvSpPr/>
      </dsp:nvSpPr>
      <dsp:spPr>
        <a:xfrm>
          <a:off x="288019" y="3277338"/>
          <a:ext cx="7738816" cy="14368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抵免學分申請   </a:t>
          </a:r>
          <a:r>
            <a:rPr lang="zh-TW" altLang="en-US" sz="4400" b="1" kern="1200" dirty="0" smtClean="0"/>
            <a:t>複審 </a:t>
          </a:r>
          <a:r>
            <a:rPr lang="zh-TW" altLang="en-US" sz="3600" b="1" kern="1200" dirty="0" smtClean="0"/>
            <a:t>返校後</a:t>
          </a:r>
          <a:endParaRPr lang="zh-TW" altLang="en-US" sz="3600" b="1" kern="1200" dirty="0"/>
        </a:p>
      </dsp:txBody>
      <dsp:txXfrm>
        <a:off x="330103" y="3319422"/>
        <a:ext cx="5899696" cy="1352685"/>
      </dsp:txXfrm>
    </dsp:sp>
    <dsp:sp modelId="{41EC3EDA-6DE7-4097-B199-71737E435874}">
      <dsp:nvSpPr>
        <dsp:cNvPr id="0" name=""/>
        <dsp:cNvSpPr/>
      </dsp:nvSpPr>
      <dsp:spPr>
        <a:xfrm>
          <a:off x="5558266" y="1089613"/>
          <a:ext cx="933954" cy="9339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768406" y="1089613"/>
        <a:ext cx="513674" cy="702800"/>
      </dsp:txXfrm>
    </dsp:sp>
    <dsp:sp modelId="{470D3AE0-043A-407F-9624-F319DECF09BF}">
      <dsp:nvSpPr>
        <dsp:cNvPr id="0" name=""/>
        <dsp:cNvSpPr/>
      </dsp:nvSpPr>
      <dsp:spPr>
        <a:xfrm>
          <a:off x="6184750" y="2773287"/>
          <a:ext cx="933954" cy="9339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394890" y="2773287"/>
        <a:ext cx="513674" cy="702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810701" y="360041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954716" y="576064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954716" y="576064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3" y="792088"/>
          <a:ext cx="1422960" cy="1413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51840" y="1080121"/>
          <a:ext cx="1134926" cy="84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solidFill>
                <a:schemeClr val="bg1"/>
              </a:solidFill>
            </a:rPr>
            <a:t>B</a:t>
          </a:r>
          <a:r>
            <a:rPr lang="zh-TW" altLang="en-US" sz="3800" b="1" kern="1200" dirty="0" smtClean="0">
              <a:solidFill>
                <a:schemeClr val="bg1"/>
              </a:solidFill>
            </a:rPr>
            <a:t>表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251840" y="1080121"/>
        <a:ext cx="1134926" cy="843296"/>
      </dsp:txXfrm>
    </dsp:sp>
    <dsp:sp modelId="{93B96B48-E4E2-4DFD-875C-4ABD773EA635}">
      <dsp:nvSpPr>
        <dsp:cNvPr id="0" name=""/>
        <dsp:cNvSpPr/>
      </dsp:nvSpPr>
      <dsp:spPr>
        <a:xfrm>
          <a:off x="666689" y="1944219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810702" y="2088231"/>
          <a:ext cx="484864" cy="47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成績單</a:t>
          </a:r>
          <a:r>
            <a:rPr lang="en-US" altLang="zh-TW" sz="1200" b="1" kern="1200" dirty="0" smtClean="0"/>
            <a:t>C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810702" y="2088231"/>
        <a:ext cx="484864" cy="4777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810701" y="360041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954716" y="576064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954716" y="576064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3" y="792088"/>
          <a:ext cx="1422960" cy="1413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51840" y="1080121"/>
          <a:ext cx="1134926" cy="84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solidFill>
                <a:schemeClr val="bg1"/>
              </a:solidFill>
            </a:rPr>
            <a:t>B</a:t>
          </a:r>
          <a:r>
            <a:rPr lang="zh-TW" altLang="en-US" sz="3800" b="1" kern="1200" dirty="0" smtClean="0">
              <a:solidFill>
                <a:schemeClr val="bg1"/>
              </a:solidFill>
            </a:rPr>
            <a:t>表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251840" y="1080121"/>
        <a:ext cx="1134926" cy="843296"/>
      </dsp:txXfrm>
    </dsp:sp>
    <dsp:sp modelId="{93B96B48-E4E2-4DFD-875C-4ABD773EA635}">
      <dsp:nvSpPr>
        <dsp:cNvPr id="0" name=""/>
        <dsp:cNvSpPr/>
      </dsp:nvSpPr>
      <dsp:spPr>
        <a:xfrm>
          <a:off x="666689" y="1944219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810702" y="2088231"/>
          <a:ext cx="484864" cy="47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成績單</a:t>
          </a:r>
          <a:r>
            <a:rPr lang="en-US" altLang="zh-TW" sz="1200" b="1" kern="1200" dirty="0" smtClean="0"/>
            <a:t>C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810702" y="2088231"/>
        <a:ext cx="484864" cy="4777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810701" y="360041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954716" y="576064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954716" y="576064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3" y="792088"/>
          <a:ext cx="1422960" cy="1413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51840" y="1080121"/>
          <a:ext cx="1134926" cy="84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solidFill>
                <a:schemeClr val="bg1"/>
              </a:solidFill>
            </a:rPr>
            <a:t>B</a:t>
          </a:r>
          <a:r>
            <a:rPr lang="zh-TW" altLang="en-US" sz="3800" b="1" kern="1200" dirty="0" smtClean="0">
              <a:solidFill>
                <a:schemeClr val="bg1"/>
              </a:solidFill>
            </a:rPr>
            <a:t>表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251840" y="1080121"/>
        <a:ext cx="1134926" cy="843296"/>
      </dsp:txXfrm>
    </dsp:sp>
    <dsp:sp modelId="{93B96B48-E4E2-4DFD-875C-4ABD773EA635}">
      <dsp:nvSpPr>
        <dsp:cNvPr id="0" name=""/>
        <dsp:cNvSpPr/>
      </dsp:nvSpPr>
      <dsp:spPr>
        <a:xfrm>
          <a:off x="666689" y="1944219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810702" y="2088231"/>
          <a:ext cx="484864" cy="47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成績單</a:t>
          </a:r>
          <a:r>
            <a:rPr lang="en-US" altLang="zh-TW" sz="1200" b="1" kern="1200" dirty="0" smtClean="0"/>
            <a:t>C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810702" y="2088231"/>
        <a:ext cx="484864" cy="4777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810701" y="360041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954716" y="576064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954716" y="576064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3" y="792088"/>
          <a:ext cx="1422960" cy="1413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51840" y="1080121"/>
          <a:ext cx="1134926" cy="84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solidFill>
                <a:schemeClr val="bg1"/>
              </a:solidFill>
            </a:rPr>
            <a:t>B</a:t>
          </a:r>
          <a:r>
            <a:rPr lang="zh-TW" altLang="en-US" sz="3800" b="1" kern="1200" dirty="0" smtClean="0">
              <a:solidFill>
                <a:schemeClr val="bg1"/>
              </a:solidFill>
            </a:rPr>
            <a:t>表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251840" y="1080121"/>
        <a:ext cx="1134926" cy="843296"/>
      </dsp:txXfrm>
    </dsp:sp>
    <dsp:sp modelId="{93B96B48-E4E2-4DFD-875C-4ABD773EA635}">
      <dsp:nvSpPr>
        <dsp:cNvPr id="0" name=""/>
        <dsp:cNvSpPr/>
      </dsp:nvSpPr>
      <dsp:spPr>
        <a:xfrm>
          <a:off x="666689" y="1944219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810702" y="2088231"/>
          <a:ext cx="484864" cy="47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成績單</a:t>
          </a:r>
          <a:r>
            <a:rPr lang="en-US" altLang="zh-TW" sz="1200" b="1" kern="1200" dirty="0" smtClean="0"/>
            <a:t>C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810702" y="2088231"/>
        <a:ext cx="484864" cy="4777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810701" y="360041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954716" y="576064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954716" y="576064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3" y="792088"/>
          <a:ext cx="1422960" cy="1413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51840" y="1080121"/>
          <a:ext cx="1134926" cy="84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solidFill>
                <a:schemeClr val="bg1"/>
              </a:solidFill>
            </a:rPr>
            <a:t>B</a:t>
          </a:r>
          <a:r>
            <a:rPr lang="zh-TW" altLang="en-US" sz="3800" b="1" kern="1200" dirty="0" smtClean="0">
              <a:solidFill>
                <a:schemeClr val="bg1"/>
              </a:solidFill>
            </a:rPr>
            <a:t>表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251840" y="1080121"/>
        <a:ext cx="1134926" cy="843296"/>
      </dsp:txXfrm>
    </dsp:sp>
    <dsp:sp modelId="{93B96B48-E4E2-4DFD-875C-4ABD773EA635}">
      <dsp:nvSpPr>
        <dsp:cNvPr id="0" name=""/>
        <dsp:cNvSpPr/>
      </dsp:nvSpPr>
      <dsp:spPr>
        <a:xfrm>
          <a:off x="666689" y="1944219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810702" y="2088231"/>
          <a:ext cx="484864" cy="47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成績單</a:t>
          </a:r>
          <a:r>
            <a:rPr lang="en-US" altLang="zh-TW" sz="1200" b="1" kern="1200" dirty="0" smtClean="0"/>
            <a:t>C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810702" y="2088231"/>
        <a:ext cx="484864" cy="4777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306644" y="216027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522671" y="432048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522671" y="432048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1" y="792090"/>
          <a:ext cx="741709" cy="7465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34636" y="1008112"/>
          <a:ext cx="414844" cy="308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tx1"/>
              </a:solidFill>
            </a:rPr>
            <a:t>B</a:t>
          </a:r>
          <a:r>
            <a:rPr lang="zh-TW" altLang="en-US" sz="1400" b="1" kern="1200" dirty="0" smtClean="0">
              <a:solidFill>
                <a:schemeClr val="tx1"/>
              </a:solidFill>
            </a:rPr>
            <a:t>表</a:t>
          </a:r>
          <a:endParaRPr lang="zh-TW" altLang="en-US" sz="1400" b="1" kern="1200" dirty="0">
            <a:solidFill>
              <a:schemeClr val="tx1"/>
            </a:solidFill>
          </a:endParaRPr>
        </a:p>
      </dsp:txBody>
      <dsp:txXfrm>
        <a:off x="234636" y="1008112"/>
        <a:ext cx="414844" cy="308830"/>
      </dsp:txXfrm>
    </dsp:sp>
    <dsp:sp modelId="{93B96B48-E4E2-4DFD-875C-4ABD773EA635}">
      <dsp:nvSpPr>
        <dsp:cNvPr id="0" name=""/>
        <dsp:cNvSpPr/>
      </dsp:nvSpPr>
      <dsp:spPr>
        <a:xfrm>
          <a:off x="265400" y="1224138"/>
          <a:ext cx="1372888" cy="15964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378652" y="1656183"/>
          <a:ext cx="1008071" cy="89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</a:rPr>
            <a:t>成績單</a:t>
          </a:r>
          <a:r>
            <a:rPr lang="en-US" altLang="zh-TW" sz="2400" b="1" kern="1200" dirty="0" smtClean="0">
              <a:solidFill>
                <a:schemeClr val="bg1"/>
              </a:solidFill>
            </a:rPr>
            <a:t>C</a:t>
          </a:r>
          <a:r>
            <a:rPr lang="zh-TW" altLang="en-US" sz="2400" b="1" kern="1200" dirty="0" smtClean="0">
              <a:solidFill>
                <a:schemeClr val="bg1"/>
              </a:solidFill>
            </a:rPr>
            <a:t>表</a:t>
          </a:r>
          <a:endParaRPr lang="zh-TW" altLang="en-US" sz="2400" b="1" kern="1200" dirty="0">
            <a:solidFill>
              <a:schemeClr val="bg1"/>
            </a:solidFill>
          </a:endParaRPr>
        </a:p>
      </dsp:txBody>
      <dsp:txXfrm>
        <a:off x="378652" y="1656183"/>
        <a:ext cx="1008071" cy="890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48A5B-CB3E-4D28-96F7-A3EB4472D5DE}">
      <dsp:nvSpPr>
        <dsp:cNvPr id="0" name=""/>
        <dsp:cNvSpPr/>
      </dsp:nvSpPr>
      <dsp:spPr>
        <a:xfrm>
          <a:off x="161300" y="68266"/>
          <a:ext cx="4764408" cy="1108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修讀科目規劃</a:t>
          </a:r>
          <a:endParaRPr lang="zh-TW" altLang="en-US" sz="4500" kern="1200" dirty="0"/>
        </a:p>
      </dsp:txBody>
      <dsp:txXfrm>
        <a:off x="193758" y="100724"/>
        <a:ext cx="4699492" cy="1043266"/>
      </dsp:txXfrm>
    </dsp:sp>
    <dsp:sp modelId="{DAD895BD-14E0-4E42-A04D-16CD970BFD54}">
      <dsp:nvSpPr>
        <dsp:cNvPr id="0" name=""/>
        <dsp:cNvSpPr/>
      </dsp:nvSpPr>
      <dsp:spPr>
        <a:xfrm>
          <a:off x="637740" y="1176449"/>
          <a:ext cx="643931" cy="764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269"/>
              </a:lnTo>
              <a:lnTo>
                <a:pt x="643931" y="76426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F98E3-8BA8-4201-9A17-90F34634E6DC}">
      <dsp:nvSpPr>
        <dsp:cNvPr id="0" name=""/>
        <dsp:cNvSpPr/>
      </dsp:nvSpPr>
      <dsp:spPr>
        <a:xfrm>
          <a:off x="1281672" y="1386627"/>
          <a:ext cx="4737949" cy="110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112</a:t>
          </a:r>
          <a:r>
            <a:rPr lang="zh-TW" altLang="en-US" sz="3700" kern="1200" dirty="0" smtClean="0"/>
            <a:t>學年下學期第</a:t>
          </a:r>
          <a:r>
            <a:rPr lang="en-US" altLang="zh-TW" sz="3700" kern="1200" dirty="0" smtClean="0"/>
            <a:t>15</a:t>
          </a:r>
          <a:r>
            <a:rPr lang="zh-TW" altLang="en-US" sz="3700" kern="1200" dirty="0" smtClean="0"/>
            <a:t>週</a:t>
          </a:r>
          <a:endParaRPr lang="zh-TW" altLang="en-US" sz="3700" kern="1200" dirty="0"/>
        </a:p>
      </dsp:txBody>
      <dsp:txXfrm>
        <a:off x="1314130" y="1419085"/>
        <a:ext cx="4673033" cy="1043266"/>
      </dsp:txXfrm>
    </dsp:sp>
    <dsp:sp modelId="{FE6BC2F3-D55B-4308-B3D3-DEC0CD6270ED}">
      <dsp:nvSpPr>
        <dsp:cNvPr id="0" name=""/>
        <dsp:cNvSpPr/>
      </dsp:nvSpPr>
      <dsp:spPr>
        <a:xfrm>
          <a:off x="637740" y="1176449"/>
          <a:ext cx="643931" cy="214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497"/>
              </a:lnTo>
              <a:lnTo>
                <a:pt x="643931" y="214949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45AF6-3185-4A98-B60C-CC5C0597448B}">
      <dsp:nvSpPr>
        <dsp:cNvPr id="0" name=""/>
        <dsp:cNvSpPr/>
      </dsp:nvSpPr>
      <dsp:spPr>
        <a:xfrm>
          <a:off x="1281672" y="2771855"/>
          <a:ext cx="4737949" cy="110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修讀科目規劃表</a:t>
          </a:r>
          <a:r>
            <a:rPr lang="en-US" altLang="zh-TW" sz="3700" kern="1200" dirty="0" smtClean="0"/>
            <a:t>(A</a:t>
          </a:r>
          <a:r>
            <a:rPr lang="zh-TW" altLang="en-US" sz="3700" kern="1200" dirty="0" smtClean="0"/>
            <a:t>表</a:t>
          </a:r>
          <a:r>
            <a:rPr lang="en-US" altLang="zh-TW" sz="3700" kern="1200" dirty="0" smtClean="0"/>
            <a:t>)</a:t>
          </a:r>
          <a:endParaRPr lang="zh-TW" altLang="en-US" sz="3700" kern="1200" dirty="0"/>
        </a:p>
      </dsp:txBody>
      <dsp:txXfrm>
        <a:off x="1314130" y="2804313"/>
        <a:ext cx="4673033" cy="1043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B10E-C44D-486E-BA27-5440E41EE33E}">
      <dsp:nvSpPr>
        <dsp:cNvPr id="0" name=""/>
        <dsp:cNvSpPr/>
      </dsp:nvSpPr>
      <dsp:spPr>
        <a:xfrm>
          <a:off x="3549" y="319979"/>
          <a:ext cx="3306265" cy="8869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kern="1200" dirty="0" smtClean="0"/>
            <a:t>113</a:t>
          </a:r>
          <a:r>
            <a:rPr lang="zh-TW" altLang="en-US" sz="3200" b="1" kern="1200" dirty="0" smtClean="0"/>
            <a:t>上</a:t>
          </a:r>
          <a:r>
            <a:rPr lang="zh-TW" altLang="en-US" sz="3200" b="1" kern="1200" smtClean="0"/>
            <a:t>學期</a:t>
          </a:r>
          <a:r>
            <a:rPr lang="en-US" altLang="zh-TW" sz="3200" b="1" kern="1200" smtClean="0"/>
            <a:t>-</a:t>
          </a:r>
          <a:r>
            <a:rPr lang="zh-TW" altLang="en-US" sz="3200" b="1" kern="1200" smtClean="0"/>
            <a:t>初審</a:t>
          </a:r>
          <a:endParaRPr lang="zh-TW" altLang="en-US" sz="3200" b="1" kern="1200" dirty="0"/>
        </a:p>
      </dsp:txBody>
      <dsp:txXfrm>
        <a:off x="29528" y="345958"/>
        <a:ext cx="3254307" cy="835029"/>
      </dsp:txXfrm>
    </dsp:sp>
    <dsp:sp modelId="{7FF50A35-39B6-4C0B-8793-0E93C8675F66}">
      <dsp:nvSpPr>
        <dsp:cNvPr id="0" name=""/>
        <dsp:cNvSpPr/>
      </dsp:nvSpPr>
      <dsp:spPr>
        <a:xfrm>
          <a:off x="334175" y="1206967"/>
          <a:ext cx="324396" cy="63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899"/>
              </a:lnTo>
              <a:lnTo>
                <a:pt x="324396" y="63989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A7BED-6CE3-462C-A8CE-858CA7AE58C3}">
      <dsp:nvSpPr>
        <dsp:cNvPr id="0" name=""/>
        <dsp:cNvSpPr/>
      </dsp:nvSpPr>
      <dsp:spPr>
        <a:xfrm>
          <a:off x="658572" y="1403372"/>
          <a:ext cx="2302805" cy="886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/>
            <a:t>10</a:t>
          </a:r>
          <a:r>
            <a:rPr lang="zh-TW" altLang="en-US" sz="2600" b="1" kern="1200" dirty="0" smtClean="0"/>
            <a:t>月</a:t>
          </a:r>
          <a:r>
            <a:rPr lang="en-US" altLang="zh-TW" sz="2600" b="1" kern="1200" dirty="0" smtClean="0"/>
            <a:t>30</a:t>
          </a:r>
          <a:r>
            <a:rPr lang="zh-TW" altLang="en-US" sz="2600" b="1" kern="1200" dirty="0" smtClean="0"/>
            <a:t>日截止</a:t>
          </a:r>
          <a:endParaRPr lang="zh-TW" altLang="en-US" sz="2600" b="1" kern="1200" dirty="0"/>
        </a:p>
      </dsp:txBody>
      <dsp:txXfrm>
        <a:off x="684551" y="1429351"/>
        <a:ext cx="2250847" cy="835029"/>
      </dsp:txXfrm>
    </dsp:sp>
    <dsp:sp modelId="{C26AADA1-A8E8-43B5-ADA6-434626AE74A7}">
      <dsp:nvSpPr>
        <dsp:cNvPr id="0" name=""/>
        <dsp:cNvSpPr/>
      </dsp:nvSpPr>
      <dsp:spPr>
        <a:xfrm>
          <a:off x="334175" y="1206967"/>
          <a:ext cx="330626" cy="1773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975"/>
              </a:lnTo>
              <a:lnTo>
                <a:pt x="330626" y="177397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BA220-A6BC-48B3-A1E0-5CB4721F6F1E}">
      <dsp:nvSpPr>
        <dsp:cNvPr id="0" name=""/>
        <dsp:cNvSpPr/>
      </dsp:nvSpPr>
      <dsp:spPr>
        <a:xfrm>
          <a:off x="664802" y="2537448"/>
          <a:ext cx="2311831" cy="886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477801"/>
              <a:satOff val="393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B</a:t>
          </a:r>
          <a:r>
            <a:rPr lang="zh-TW" altLang="en-US" sz="2600" kern="1200" dirty="0" smtClean="0"/>
            <a:t>表</a:t>
          </a:r>
          <a:r>
            <a:rPr lang="en-US" altLang="zh-TW" sz="2600" kern="1200" dirty="0" smtClean="0"/>
            <a:t>+</a:t>
          </a:r>
          <a:r>
            <a:rPr lang="zh-TW" altLang="en-US" sz="2600" kern="1200" dirty="0" smtClean="0"/>
            <a:t>課程大綱</a:t>
          </a:r>
          <a:endParaRPr lang="zh-TW" altLang="en-US" sz="2600" kern="1200" dirty="0"/>
        </a:p>
      </dsp:txBody>
      <dsp:txXfrm>
        <a:off x="690781" y="2563427"/>
        <a:ext cx="2259873" cy="835029"/>
      </dsp:txXfrm>
    </dsp:sp>
    <dsp:sp modelId="{92781A05-8293-4ECC-B211-26951DC59F47}">
      <dsp:nvSpPr>
        <dsp:cNvPr id="0" name=""/>
        <dsp:cNvSpPr/>
      </dsp:nvSpPr>
      <dsp:spPr>
        <a:xfrm>
          <a:off x="3744421" y="306904"/>
          <a:ext cx="3229877" cy="88698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200" b="1" kern="1200" dirty="0" smtClean="0"/>
            <a:t>113</a:t>
          </a:r>
          <a:r>
            <a:rPr lang="zh-TW" altLang="en-US" sz="3200" b="1" kern="1200" dirty="0" smtClean="0"/>
            <a:t>下學期</a:t>
          </a:r>
          <a:r>
            <a:rPr lang="en-US" altLang="zh-TW" sz="3200" b="1" kern="1200" dirty="0" smtClean="0"/>
            <a:t>-</a:t>
          </a:r>
          <a:r>
            <a:rPr lang="zh-TW" altLang="en-US" sz="3200" b="1" kern="1200" dirty="0" smtClean="0"/>
            <a:t>初審</a:t>
          </a:r>
          <a:endParaRPr lang="zh-TW" altLang="en-US" sz="3200" b="1" kern="1200" dirty="0"/>
        </a:p>
      </dsp:txBody>
      <dsp:txXfrm>
        <a:off x="3770400" y="332883"/>
        <a:ext cx="3177919" cy="835029"/>
      </dsp:txXfrm>
    </dsp:sp>
    <dsp:sp modelId="{3C8303DA-F136-4FD8-A67E-96E74C22C16A}">
      <dsp:nvSpPr>
        <dsp:cNvPr id="0" name=""/>
        <dsp:cNvSpPr/>
      </dsp:nvSpPr>
      <dsp:spPr>
        <a:xfrm>
          <a:off x="4067408" y="1193892"/>
          <a:ext cx="331875" cy="678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315"/>
              </a:lnTo>
              <a:lnTo>
                <a:pt x="331875" y="67831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EFBF0-50E0-4E3D-AAC6-635846B54101}">
      <dsp:nvSpPr>
        <dsp:cNvPr id="0" name=""/>
        <dsp:cNvSpPr/>
      </dsp:nvSpPr>
      <dsp:spPr>
        <a:xfrm>
          <a:off x="4399284" y="1428714"/>
          <a:ext cx="2184062" cy="886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955602"/>
              <a:satOff val="787"/>
              <a:lumOff val="-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/>
            <a:t>4</a:t>
          </a:r>
          <a:r>
            <a:rPr lang="zh-TW" altLang="en-US" sz="2600" b="1" kern="1200" dirty="0" smtClean="0"/>
            <a:t>月</a:t>
          </a:r>
          <a:r>
            <a:rPr lang="en-US" altLang="zh-TW" sz="2600" b="1" kern="1200" dirty="0" smtClean="0"/>
            <a:t>30</a:t>
          </a:r>
          <a:r>
            <a:rPr lang="zh-TW" altLang="en-US" sz="2600" b="1" kern="1200" dirty="0" smtClean="0"/>
            <a:t>日截止</a:t>
          </a:r>
          <a:endParaRPr lang="zh-TW" altLang="en-US" sz="2600" b="1" kern="1200" dirty="0"/>
        </a:p>
      </dsp:txBody>
      <dsp:txXfrm>
        <a:off x="4425263" y="1454693"/>
        <a:ext cx="2132104" cy="835029"/>
      </dsp:txXfrm>
    </dsp:sp>
    <dsp:sp modelId="{0A1BED4E-103D-4EF6-933F-5338F7A2A235}">
      <dsp:nvSpPr>
        <dsp:cNvPr id="0" name=""/>
        <dsp:cNvSpPr/>
      </dsp:nvSpPr>
      <dsp:spPr>
        <a:xfrm>
          <a:off x="4067408" y="1193892"/>
          <a:ext cx="331875" cy="1787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050"/>
              </a:lnTo>
              <a:lnTo>
                <a:pt x="331875" y="178705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372EB-EBE6-4D1A-BFFC-DB8DFCEA4DFA}">
      <dsp:nvSpPr>
        <dsp:cNvPr id="0" name=""/>
        <dsp:cNvSpPr/>
      </dsp:nvSpPr>
      <dsp:spPr>
        <a:xfrm>
          <a:off x="4399284" y="2537448"/>
          <a:ext cx="2184048" cy="886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B</a:t>
          </a:r>
          <a:r>
            <a:rPr lang="zh-TW" altLang="en-US" sz="2600" kern="1200" dirty="0" smtClean="0"/>
            <a:t>表</a:t>
          </a:r>
          <a:r>
            <a:rPr lang="en-US" altLang="zh-TW" sz="2600" kern="1200" dirty="0" smtClean="0"/>
            <a:t>+</a:t>
          </a:r>
          <a:r>
            <a:rPr lang="zh-TW" altLang="en-US" sz="2600" kern="1200" dirty="0" smtClean="0"/>
            <a:t>課程大綱</a:t>
          </a:r>
          <a:endParaRPr lang="zh-TW" altLang="en-US" sz="2600" kern="1200" dirty="0"/>
        </a:p>
      </dsp:txBody>
      <dsp:txXfrm>
        <a:off x="4425263" y="2563427"/>
        <a:ext cx="2132090" cy="835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48A5B-CB3E-4D28-96F7-A3EB4472D5DE}">
      <dsp:nvSpPr>
        <dsp:cNvPr id="0" name=""/>
        <dsp:cNvSpPr/>
      </dsp:nvSpPr>
      <dsp:spPr>
        <a:xfrm>
          <a:off x="1021929" y="104665"/>
          <a:ext cx="3863080" cy="9515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 smtClean="0"/>
            <a:t>成績資料</a:t>
          </a:r>
          <a:r>
            <a:rPr lang="en-US" altLang="zh-TW" sz="3900" b="1" kern="1200" dirty="0" smtClean="0"/>
            <a:t>+B</a:t>
          </a:r>
          <a:r>
            <a:rPr lang="zh-TW" altLang="en-US" sz="3900" b="1" kern="1200" dirty="0" smtClean="0"/>
            <a:t>表</a:t>
          </a:r>
          <a:endParaRPr lang="zh-TW" altLang="en-US" sz="3900" b="1" kern="1200" dirty="0"/>
        </a:p>
      </dsp:txBody>
      <dsp:txXfrm>
        <a:off x="1049800" y="132536"/>
        <a:ext cx="3807338" cy="895841"/>
      </dsp:txXfrm>
    </dsp:sp>
    <dsp:sp modelId="{DAD895BD-14E0-4E42-A04D-16CD970BFD54}">
      <dsp:nvSpPr>
        <dsp:cNvPr id="0" name=""/>
        <dsp:cNvSpPr/>
      </dsp:nvSpPr>
      <dsp:spPr>
        <a:xfrm>
          <a:off x="1408237" y="1056249"/>
          <a:ext cx="148742" cy="587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664"/>
              </a:lnTo>
              <a:lnTo>
                <a:pt x="148742" y="587664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F98E3-8BA8-4201-9A17-90F34634E6DC}">
      <dsp:nvSpPr>
        <dsp:cNvPr id="0" name=""/>
        <dsp:cNvSpPr/>
      </dsp:nvSpPr>
      <dsp:spPr>
        <a:xfrm>
          <a:off x="1556980" y="1236081"/>
          <a:ext cx="5771823" cy="815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114</a:t>
          </a:r>
          <a:r>
            <a:rPr lang="zh-TW" altLang="en-US" sz="3600" kern="1200" dirty="0" smtClean="0"/>
            <a:t>學年第</a:t>
          </a:r>
          <a:r>
            <a:rPr lang="en-US" altLang="zh-TW" sz="3600" kern="1200" dirty="0" smtClean="0"/>
            <a:t>1</a:t>
          </a:r>
          <a:r>
            <a:rPr lang="zh-TW" altLang="en-US" sz="3600" kern="1200" dirty="0" smtClean="0"/>
            <a:t>學期第</a:t>
          </a:r>
          <a:r>
            <a:rPr lang="en-US" altLang="zh-TW" sz="3600" kern="1200" dirty="0" smtClean="0"/>
            <a:t>2</a:t>
          </a:r>
          <a:r>
            <a:rPr lang="zh-TW" altLang="en-US" sz="3600" kern="1200" dirty="0" smtClean="0"/>
            <a:t>週之前</a:t>
          </a:r>
          <a:endParaRPr lang="zh-TW" altLang="en-US" sz="3600" kern="1200" dirty="0"/>
        </a:p>
      </dsp:txBody>
      <dsp:txXfrm>
        <a:off x="1580870" y="1259971"/>
        <a:ext cx="5724043" cy="767884"/>
      </dsp:txXfrm>
    </dsp:sp>
    <dsp:sp modelId="{FE6BC2F3-D55B-4308-B3D3-DEC0CD6270ED}">
      <dsp:nvSpPr>
        <dsp:cNvPr id="0" name=""/>
        <dsp:cNvSpPr/>
      </dsp:nvSpPr>
      <dsp:spPr>
        <a:xfrm>
          <a:off x="1408237" y="1056249"/>
          <a:ext cx="103935" cy="205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482"/>
              </a:lnTo>
              <a:lnTo>
                <a:pt x="103935" y="2052482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45AF6-3185-4A98-B60C-CC5C0597448B}">
      <dsp:nvSpPr>
        <dsp:cNvPr id="0" name=""/>
        <dsp:cNvSpPr/>
      </dsp:nvSpPr>
      <dsp:spPr>
        <a:xfrm>
          <a:off x="1512172" y="2268256"/>
          <a:ext cx="5767075" cy="1680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留學成績單正本 </a:t>
          </a:r>
          <a:endParaRPr lang="en-US" altLang="zh-TW" sz="2800" kern="1200" dirty="0" smtClean="0"/>
        </a:p>
        <a:p>
          <a:pPr lvl="0" algn="l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1.</a:t>
          </a:r>
          <a:r>
            <a:rPr lang="zh-TW" altLang="en-US" sz="2800" kern="1200" dirty="0" smtClean="0"/>
            <a:t>成績  </a:t>
          </a:r>
          <a:r>
            <a:rPr lang="en-US" altLang="zh-TW" sz="2800" kern="1200" dirty="0" smtClean="0"/>
            <a:t>2.</a:t>
          </a:r>
          <a:r>
            <a:rPr lang="zh-TW" altLang="en-US" sz="2800" kern="1200" dirty="0" smtClean="0"/>
            <a:t>學分數  </a:t>
          </a:r>
          <a:r>
            <a:rPr lang="en-US" altLang="zh-TW" sz="2800" kern="1200" dirty="0" smtClean="0">
              <a:solidFill>
                <a:srgbClr val="FF0000"/>
              </a:solidFill>
            </a:rPr>
            <a:t>3.</a:t>
          </a:r>
          <a:r>
            <a:rPr lang="zh-TW" altLang="en-US" sz="2800" kern="1200" dirty="0" smtClean="0">
              <a:solidFill>
                <a:srgbClr val="FF0000"/>
              </a:solidFill>
            </a:rPr>
            <a:t>授課時數</a:t>
          </a:r>
          <a:endParaRPr lang="en-US" altLang="zh-TW" sz="2800" kern="1200" dirty="0" smtClean="0">
            <a:solidFill>
              <a:srgbClr val="FF0000"/>
            </a:solidFill>
          </a:endParaRPr>
        </a:p>
        <a:p>
          <a:pPr lvl="0" algn="l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  </a:t>
          </a:r>
          <a:r>
            <a:rPr lang="zh-TW" altLang="en-US" sz="2800" kern="1200" dirty="0" smtClean="0">
              <a:solidFill>
                <a:srgbClr val="FF0000"/>
              </a:solidFill>
              <a:sym typeface="Wingdings" panose="05000000000000000000" pitchFamily="2" charset="2"/>
            </a:rPr>
            <a:t></a:t>
          </a:r>
          <a:r>
            <a:rPr lang="zh-TW" altLang="en-US" sz="2800" kern="1200" dirty="0" smtClean="0"/>
            <a:t>授課時數證明正本</a:t>
          </a:r>
          <a:r>
            <a:rPr lang="ja-JP" altLang="en-US" sz="2800" kern="1200" dirty="0" smtClean="0"/>
            <a:t>（</a:t>
          </a:r>
          <a:r>
            <a:rPr lang="zh-TW" altLang="en-US" sz="2800" kern="1200" dirty="0" smtClean="0"/>
            <a:t>或</a:t>
          </a:r>
          <a:r>
            <a:rPr lang="en-US" altLang="zh-TW" sz="2800" kern="1200" dirty="0" smtClean="0"/>
            <a:t>M</a:t>
          </a:r>
          <a:r>
            <a:rPr lang="zh-TW" altLang="en-US" sz="2800" kern="1200" dirty="0" smtClean="0"/>
            <a:t>大</a:t>
          </a:r>
          <a:r>
            <a:rPr lang="en-US" altLang="zh-TW" sz="2800" kern="1200" dirty="0" smtClean="0"/>
            <a:t>C</a:t>
          </a:r>
          <a:r>
            <a:rPr lang="zh-TW" altLang="en-US" sz="2800" kern="1200" dirty="0" smtClean="0"/>
            <a:t>表</a:t>
          </a:r>
          <a:r>
            <a:rPr lang="en-US" altLang="zh-TW" sz="2800" kern="1200" dirty="0" smtClean="0"/>
            <a:t>)</a:t>
          </a:r>
        </a:p>
      </dsp:txBody>
      <dsp:txXfrm>
        <a:off x="1561405" y="2317489"/>
        <a:ext cx="5668609" cy="15824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-11585" y="144020"/>
          <a:ext cx="1630000" cy="16098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325834" y="549712"/>
          <a:ext cx="916916" cy="67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chemeClr val="bg1"/>
              </a:solidFill>
            </a:rPr>
            <a:t>A</a:t>
          </a:r>
          <a:r>
            <a:rPr lang="zh-TW" altLang="en-US" sz="3600" b="1" kern="1200" dirty="0" smtClean="0">
              <a:solidFill>
                <a:schemeClr val="bg1"/>
              </a:solidFill>
            </a:rPr>
            <a:t>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325834" y="549712"/>
        <a:ext cx="916916" cy="674425"/>
      </dsp:txXfrm>
    </dsp:sp>
    <dsp:sp modelId="{093ED0C9-9325-4F10-91CF-DE79E1042E08}">
      <dsp:nvSpPr>
        <dsp:cNvPr id="0" name=""/>
        <dsp:cNvSpPr/>
      </dsp:nvSpPr>
      <dsp:spPr>
        <a:xfrm>
          <a:off x="140674" y="1255466"/>
          <a:ext cx="872558" cy="8726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199188" y="1512168"/>
          <a:ext cx="755529" cy="36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B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199188" y="1512168"/>
        <a:ext cx="755529" cy="364906"/>
      </dsp:txXfrm>
    </dsp:sp>
    <dsp:sp modelId="{93B96B48-E4E2-4DFD-875C-4ABD773EA635}">
      <dsp:nvSpPr>
        <dsp:cNvPr id="0" name=""/>
        <dsp:cNvSpPr/>
      </dsp:nvSpPr>
      <dsp:spPr>
        <a:xfrm>
          <a:off x="445127" y="1816896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1006094" y="2729450"/>
          <a:ext cx="521214" cy="222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1006094" y="2729450"/>
        <a:ext cx="521214" cy="222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-11585" y="144020"/>
          <a:ext cx="1630000" cy="16098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325834" y="549712"/>
          <a:ext cx="916916" cy="67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chemeClr val="bg1"/>
              </a:solidFill>
            </a:rPr>
            <a:t>A</a:t>
          </a:r>
          <a:r>
            <a:rPr lang="zh-TW" altLang="en-US" sz="3600" b="1" kern="1200" dirty="0" smtClean="0">
              <a:solidFill>
                <a:schemeClr val="bg1"/>
              </a:solidFill>
            </a:rPr>
            <a:t>表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>
        <a:off x="325834" y="549712"/>
        <a:ext cx="916916" cy="674425"/>
      </dsp:txXfrm>
    </dsp:sp>
    <dsp:sp modelId="{093ED0C9-9325-4F10-91CF-DE79E1042E08}">
      <dsp:nvSpPr>
        <dsp:cNvPr id="0" name=""/>
        <dsp:cNvSpPr/>
      </dsp:nvSpPr>
      <dsp:spPr>
        <a:xfrm>
          <a:off x="140674" y="1255466"/>
          <a:ext cx="872558" cy="8726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199188" y="1512168"/>
          <a:ext cx="755529" cy="36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B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199188" y="1512168"/>
        <a:ext cx="755529" cy="364906"/>
      </dsp:txXfrm>
    </dsp:sp>
    <dsp:sp modelId="{93B96B48-E4E2-4DFD-875C-4ABD773EA635}">
      <dsp:nvSpPr>
        <dsp:cNvPr id="0" name=""/>
        <dsp:cNvSpPr/>
      </dsp:nvSpPr>
      <dsp:spPr>
        <a:xfrm>
          <a:off x="445127" y="1816896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1006094" y="2729450"/>
          <a:ext cx="521214" cy="222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1006094" y="2729450"/>
        <a:ext cx="521214" cy="222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60444-E326-4449-856F-BBB321ECBD66}">
      <dsp:nvSpPr>
        <dsp:cNvPr id="0" name=""/>
        <dsp:cNvSpPr/>
      </dsp:nvSpPr>
      <dsp:spPr>
        <a:xfrm>
          <a:off x="172312" y="333323"/>
          <a:ext cx="3284081" cy="19704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/>
            <a:t>B</a:t>
          </a:r>
          <a:r>
            <a:rPr lang="zh-TW" altLang="en-US" sz="3600" b="1" kern="1200" dirty="0" smtClean="0"/>
            <a:t>表填寫</a:t>
          </a:r>
          <a:endParaRPr lang="en-US" altLang="zh-TW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課程大綱</a:t>
          </a:r>
          <a:endParaRPr lang="zh-TW" altLang="en-US" sz="3600" kern="1200" dirty="0"/>
        </a:p>
      </dsp:txBody>
      <dsp:txXfrm>
        <a:off x="230024" y="391035"/>
        <a:ext cx="3168657" cy="1855024"/>
      </dsp:txXfrm>
    </dsp:sp>
    <dsp:sp modelId="{F3631C43-1816-4AE4-80B4-1861FDC44809}">
      <dsp:nvSpPr>
        <dsp:cNvPr id="0" name=""/>
        <dsp:cNvSpPr/>
      </dsp:nvSpPr>
      <dsp:spPr>
        <a:xfrm>
          <a:off x="3662334" y="911321"/>
          <a:ext cx="496130" cy="814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3662334" y="1074211"/>
        <a:ext cx="347291" cy="488672"/>
      </dsp:txXfrm>
    </dsp:sp>
    <dsp:sp modelId="{F56153EB-B876-4C9B-854B-3C163ECCB50A}">
      <dsp:nvSpPr>
        <dsp:cNvPr id="0" name=""/>
        <dsp:cNvSpPr/>
      </dsp:nvSpPr>
      <dsp:spPr>
        <a:xfrm>
          <a:off x="4392488" y="333323"/>
          <a:ext cx="3284081" cy="19704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學系審核</a:t>
          </a:r>
          <a:endParaRPr lang="zh-TW" altLang="en-US" sz="3600" kern="1200" dirty="0"/>
        </a:p>
      </dsp:txBody>
      <dsp:txXfrm>
        <a:off x="4450200" y="391035"/>
        <a:ext cx="3168657" cy="1855024"/>
      </dsp:txXfrm>
    </dsp:sp>
    <dsp:sp modelId="{A5C464F4-8FBE-47DC-AC21-C3922FDC3518}">
      <dsp:nvSpPr>
        <dsp:cNvPr id="0" name=""/>
        <dsp:cNvSpPr/>
      </dsp:nvSpPr>
      <dsp:spPr>
        <a:xfrm rot="5400000">
          <a:off x="5761010" y="2224110"/>
          <a:ext cx="547037" cy="892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 rot="-5400000">
        <a:off x="5766816" y="2396781"/>
        <a:ext cx="535427" cy="382926"/>
      </dsp:txXfrm>
    </dsp:sp>
    <dsp:sp modelId="{5B1F3BC6-0EAC-458F-A50E-56A0653959C3}">
      <dsp:nvSpPr>
        <dsp:cNvPr id="0" name=""/>
        <dsp:cNvSpPr/>
      </dsp:nvSpPr>
      <dsp:spPr>
        <a:xfrm>
          <a:off x="4392488" y="3023866"/>
          <a:ext cx="3284081" cy="19704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單位審核</a:t>
          </a:r>
          <a:endParaRPr lang="en-US" altLang="zh-TW" sz="3600" b="1" kern="1200" dirty="0" smtClean="0"/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/>
            <a:t>(</a:t>
          </a:r>
          <a:r>
            <a:rPr lang="zh-TW" altLang="en-US" sz="2000" b="1" kern="1200" dirty="0" smtClean="0"/>
            <a:t>各學系</a:t>
          </a:r>
          <a:r>
            <a:rPr lang="en-US" altLang="zh-TW" sz="2000" b="1" kern="1200" dirty="0" smtClean="0"/>
            <a:t>.</a:t>
          </a:r>
          <a:r>
            <a:rPr lang="zh-TW" altLang="en-US" sz="2000" b="1" kern="1200" dirty="0" smtClean="0"/>
            <a:t>英語中心</a:t>
          </a:r>
          <a:r>
            <a:rPr lang="en-US" altLang="zh-TW" sz="2000" b="1" kern="1200" dirty="0" smtClean="0"/>
            <a:t>.</a:t>
          </a:r>
          <a:r>
            <a:rPr lang="zh-TW" altLang="en-US" sz="2000" b="1" kern="1200" dirty="0" smtClean="0"/>
            <a:t>體育室</a:t>
          </a:r>
          <a:r>
            <a:rPr lang="en-US" altLang="zh-TW" sz="2000" b="1" kern="1200" dirty="0" smtClean="0"/>
            <a:t>)</a:t>
          </a:r>
          <a:endParaRPr lang="zh-TW" altLang="en-US" sz="2000" kern="1200" dirty="0"/>
        </a:p>
      </dsp:txBody>
      <dsp:txXfrm>
        <a:off x="4450200" y="3081578"/>
        <a:ext cx="3168657" cy="1855024"/>
      </dsp:txXfrm>
    </dsp:sp>
    <dsp:sp modelId="{D327926A-8E3F-4879-9174-E0C88D4F0E05}">
      <dsp:nvSpPr>
        <dsp:cNvPr id="0" name=""/>
        <dsp:cNvSpPr/>
      </dsp:nvSpPr>
      <dsp:spPr>
        <a:xfrm rot="10800000">
          <a:off x="3690417" y="3601864"/>
          <a:ext cx="496130" cy="814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10800000">
        <a:off x="3839256" y="3764754"/>
        <a:ext cx="347291" cy="488672"/>
      </dsp:txXfrm>
    </dsp:sp>
    <dsp:sp modelId="{BA411F45-38CC-4D44-B495-4C79AC129E11}">
      <dsp:nvSpPr>
        <dsp:cNvPr id="0" name=""/>
        <dsp:cNvSpPr/>
      </dsp:nvSpPr>
      <dsp:spPr>
        <a:xfrm>
          <a:off x="172312" y="3023866"/>
          <a:ext cx="3284081" cy="19704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教務處 審核</a:t>
          </a:r>
          <a:endParaRPr lang="zh-TW" altLang="en-US" sz="3600" kern="1200" dirty="0"/>
        </a:p>
      </dsp:txBody>
      <dsp:txXfrm>
        <a:off x="230024" y="3081578"/>
        <a:ext cx="3168657" cy="18550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810701" y="360041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954716" y="576064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954716" y="576064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3" y="792088"/>
          <a:ext cx="1422960" cy="1413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51840" y="1080121"/>
          <a:ext cx="1134926" cy="84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solidFill>
                <a:schemeClr val="bg1"/>
              </a:solidFill>
            </a:rPr>
            <a:t>B</a:t>
          </a:r>
          <a:r>
            <a:rPr lang="zh-TW" altLang="en-US" sz="3800" b="1" kern="1200" dirty="0" smtClean="0">
              <a:solidFill>
                <a:schemeClr val="bg1"/>
              </a:solidFill>
            </a:rPr>
            <a:t>表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251840" y="1080121"/>
        <a:ext cx="1134926" cy="843296"/>
      </dsp:txXfrm>
    </dsp:sp>
    <dsp:sp modelId="{93B96B48-E4E2-4DFD-875C-4ABD773EA635}">
      <dsp:nvSpPr>
        <dsp:cNvPr id="0" name=""/>
        <dsp:cNvSpPr/>
      </dsp:nvSpPr>
      <dsp:spPr>
        <a:xfrm>
          <a:off x="666689" y="1944219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810702" y="2088231"/>
          <a:ext cx="484864" cy="47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成績單</a:t>
          </a:r>
          <a:r>
            <a:rPr lang="en-US" altLang="zh-TW" sz="1200" b="1" kern="1200" dirty="0" smtClean="0"/>
            <a:t>C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810702" y="2088231"/>
        <a:ext cx="484864" cy="477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7D7B3-1F80-4063-9D02-33136B18F726}">
      <dsp:nvSpPr>
        <dsp:cNvPr id="0" name=""/>
        <dsp:cNvSpPr/>
      </dsp:nvSpPr>
      <dsp:spPr>
        <a:xfrm>
          <a:off x="810701" y="360041"/>
          <a:ext cx="734650" cy="838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D2E2-3646-4C53-BFFA-EC4BF499C478}">
      <dsp:nvSpPr>
        <dsp:cNvPr id="0" name=""/>
        <dsp:cNvSpPr/>
      </dsp:nvSpPr>
      <dsp:spPr>
        <a:xfrm>
          <a:off x="954716" y="576064"/>
          <a:ext cx="379226" cy="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A</a:t>
          </a:r>
          <a:r>
            <a:rPr lang="zh-TW" altLang="en-US" sz="1600" b="1" kern="1200" dirty="0" smtClean="0">
              <a:solidFill>
                <a:schemeClr val="tx1"/>
              </a:solidFill>
            </a:rPr>
            <a:t>表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954716" y="576064"/>
        <a:ext cx="379226" cy="386392"/>
      </dsp:txXfrm>
    </dsp:sp>
    <dsp:sp modelId="{093ED0C9-9325-4F10-91CF-DE79E1042E08}">
      <dsp:nvSpPr>
        <dsp:cNvPr id="0" name=""/>
        <dsp:cNvSpPr/>
      </dsp:nvSpPr>
      <dsp:spPr>
        <a:xfrm>
          <a:off x="18613" y="792088"/>
          <a:ext cx="1422960" cy="1413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2C16-8E8D-41A7-A339-B1E3B29ECC58}">
      <dsp:nvSpPr>
        <dsp:cNvPr id="0" name=""/>
        <dsp:cNvSpPr/>
      </dsp:nvSpPr>
      <dsp:spPr>
        <a:xfrm>
          <a:off x="251840" y="1080121"/>
          <a:ext cx="1134926" cy="84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solidFill>
                <a:schemeClr val="bg1"/>
              </a:solidFill>
            </a:rPr>
            <a:t>B</a:t>
          </a:r>
          <a:r>
            <a:rPr lang="zh-TW" altLang="en-US" sz="3800" b="1" kern="1200" dirty="0" smtClean="0">
              <a:solidFill>
                <a:schemeClr val="bg1"/>
              </a:solidFill>
            </a:rPr>
            <a:t>表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251840" y="1080121"/>
        <a:ext cx="1134926" cy="843296"/>
      </dsp:txXfrm>
    </dsp:sp>
    <dsp:sp modelId="{93B96B48-E4E2-4DFD-875C-4ABD773EA635}">
      <dsp:nvSpPr>
        <dsp:cNvPr id="0" name=""/>
        <dsp:cNvSpPr/>
      </dsp:nvSpPr>
      <dsp:spPr>
        <a:xfrm>
          <a:off x="666689" y="1944219"/>
          <a:ext cx="749663" cy="7499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9E50-195C-4AF0-9327-FA494396DDA8}">
      <dsp:nvSpPr>
        <dsp:cNvPr id="0" name=""/>
        <dsp:cNvSpPr/>
      </dsp:nvSpPr>
      <dsp:spPr>
        <a:xfrm>
          <a:off x="810702" y="2088231"/>
          <a:ext cx="484864" cy="47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成績單</a:t>
          </a:r>
          <a:r>
            <a:rPr lang="en-US" altLang="zh-TW" sz="1200" b="1" kern="1200" dirty="0" smtClean="0"/>
            <a:t>C</a:t>
          </a:r>
          <a:r>
            <a:rPr lang="zh-TW" altLang="en-US" sz="1200" b="1" kern="1200" dirty="0" smtClean="0"/>
            <a:t>表</a:t>
          </a:r>
          <a:endParaRPr lang="zh-TW" altLang="en-US" sz="1200" b="1" kern="1200" dirty="0"/>
        </a:p>
      </dsp:txBody>
      <dsp:txXfrm>
        <a:off x="810702" y="2088231"/>
        <a:ext cx="484864" cy="477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1832CD53-0A28-4B7F-AE9B-2929FEC0F1E6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869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869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828741C3-9BBB-469B-9932-79F4BCB32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97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84" cy="499033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495" y="0"/>
            <a:ext cx="2949084" cy="499033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02FED689-C015-4EF9-93C2-8577111B0315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58" y="4783724"/>
            <a:ext cx="5446084" cy="3912800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306"/>
            <a:ext cx="2949084" cy="49903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495" y="9440306"/>
            <a:ext cx="2949084" cy="49903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5393B9D2-0DE4-4ADD-8E8F-B11E286A87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4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58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04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8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8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84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39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5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42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3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58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46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05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55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8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9C80E-7950-4B5A-9D67-2695EDC7662F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787A3-1B30-4640-819B-153EB4455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7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e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6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6480720" cy="11979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chemeClr val="accent2"/>
                </a:solidFill>
              </a:rPr>
              <a:t>留學學分抵免</a:t>
            </a:r>
            <a:r>
              <a:rPr lang="zh-TW" altLang="en-US" sz="6000" b="1" dirty="0">
                <a:solidFill>
                  <a:schemeClr val="accent2"/>
                </a:solidFill>
              </a:rPr>
              <a:t>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113</a:t>
            </a:r>
            <a:r>
              <a:rPr lang="zh-TW" altLang="en-US" dirty="0" smtClean="0"/>
              <a:t> 學年版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1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588" t="6482" r="20628" b="4237"/>
          <a:stretch/>
        </p:blipFill>
        <p:spPr>
          <a:xfrm>
            <a:off x="5697928" y="802049"/>
            <a:ext cx="2520280" cy="187220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60595" y="553125"/>
            <a:ext cx="2285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</a:rPr>
              <a:t>表提出</a:t>
            </a:r>
            <a:endParaRPr lang="zh-TW" alt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7" y="1500170"/>
            <a:ext cx="712879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B050"/>
                </a:solidFill>
              </a:rPr>
              <a:t>申請資料</a:t>
            </a:r>
            <a:r>
              <a:rPr lang="en-US" altLang="zh-TW" sz="3200" dirty="0">
                <a:solidFill>
                  <a:srgbClr val="00B050"/>
                </a:solidFill>
              </a:rPr>
              <a:t>:</a:t>
            </a:r>
          </a:p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提出</a:t>
            </a:r>
            <a:r>
              <a:rPr lang="en-US" altLang="ja-JP" sz="3200" dirty="0" smtClean="0"/>
              <a:t>A</a:t>
            </a:r>
            <a:r>
              <a:rPr lang="zh-TW" altLang="en-US" sz="3200" dirty="0" smtClean="0"/>
              <a:t>表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*每人</a:t>
            </a:r>
            <a:r>
              <a:rPr lang="en-US" altLang="zh-TW" sz="3200" dirty="0"/>
              <a:t>1</a:t>
            </a:r>
            <a:r>
              <a:rPr lang="zh-TW" altLang="en-US" sz="3200" dirty="0" smtClean="0"/>
              <a:t>份</a:t>
            </a:r>
            <a:r>
              <a:rPr lang="en-US" altLang="zh-TW" sz="3200" dirty="0" smtClean="0"/>
              <a:t>A</a:t>
            </a:r>
            <a:r>
              <a:rPr lang="zh-TW" altLang="en-US" sz="3200" dirty="0" smtClean="0"/>
              <a:t>表</a:t>
            </a:r>
            <a:endParaRPr lang="en-US" altLang="zh-TW" sz="3200" dirty="0" smtClean="0"/>
          </a:p>
          <a:p>
            <a:r>
              <a:rPr lang="zh-TW" altLang="en-US" sz="3200" dirty="0" smtClean="0"/>
              <a:t>   *</a:t>
            </a:r>
            <a:r>
              <a:rPr lang="en-US" altLang="zh-TW" sz="3200" dirty="0"/>
              <a:t>1</a:t>
            </a:r>
            <a:r>
              <a:rPr lang="zh-TW" altLang="en-US" sz="3200" dirty="0"/>
              <a:t>校合併成</a:t>
            </a:r>
            <a:r>
              <a:rPr lang="en-US" altLang="zh-TW" sz="3200" dirty="0"/>
              <a:t>1</a:t>
            </a:r>
            <a:r>
              <a:rPr lang="zh-TW" altLang="en-US" sz="3200" dirty="0"/>
              <a:t>個</a:t>
            </a:r>
            <a:r>
              <a:rPr lang="en-US" altLang="zh-TW" sz="3200" dirty="0"/>
              <a:t>PDF</a:t>
            </a:r>
            <a:r>
              <a:rPr lang="zh-TW" altLang="en-US" sz="3200" dirty="0" smtClean="0"/>
              <a:t>檔案</a:t>
            </a:r>
            <a:endParaRPr lang="en-US" altLang="zh-TW" sz="3200" dirty="0" smtClean="0"/>
          </a:p>
          <a:p>
            <a:endParaRPr lang="zh-TW" altLang="en-US" sz="1200" dirty="0"/>
          </a:p>
          <a:p>
            <a:r>
              <a:rPr lang="zh-TW" altLang="en-US" sz="3200" dirty="0">
                <a:solidFill>
                  <a:srgbClr val="00B050"/>
                </a:solidFill>
              </a:rPr>
              <a:t>申請方式</a:t>
            </a:r>
            <a:r>
              <a:rPr lang="en-US" altLang="zh-TW" sz="3200" dirty="0">
                <a:solidFill>
                  <a:srgbClr val="00B050"/>
                </a:solidFill>
              </a:rPr>
              <a:t>:</a:t>
            </a:r>
          </a:p>
          <a:p>
            <a:r>
              <a:rPr lang="en-US" altLang="zh-TW" sz="3200" dirty="0"/>
              <a:t>1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各校由</a:t>
            </a:r>
            <a:r>
              <a:rPr lang="zh-TW" altLang="en-US" sz="3200" dirty="0"/>
              <a:t>一位</a:t>
            </a:r>
            <a:r>
              <a:rPr lang="zh-TW" altLang="en-US" sz="3200" dirty="0" smtClean="0"/>
              <a:t>同學將</a:t>
            </a:r>
            <a:r>
              <a:rPr lang="en-US" altLang="zh-TW" sz="3200" dirty="0" smtClean="0"/>
              <a:t>A</a:t>
            </a:r>
            <a:r>
              <a:rPr lang="zh-TW" altLang="en-US" sz="3200" dirty="0" smtClean="0"/>
              <a:t>表</a:t>
            </a:r>
            <a:r>
              <a:rPr lang="en-US" altLang="zh-TW" sz="3200" dirty="0" smtClean="0"/>
              <a:t>MAIL</a:t>
            </a:r>
            <a:r>
              <a:rPr lang="zh-TW" altLang="en-US" sz="3200" dirty="0"/>
              <a:t>給我 </a:t>
            </a:r>
          </a:p>
          <a:p>
            <a:r>
              <a:rPr lang="en-US" altLang="zh-TW" sz="3200" dirty="0" smtClean="0"/>
              <a:t>2.MAIL</a:t>
            </a:r>
            <a:r>
              <a:rPr lang="zh-TW" altLang="en-US" sz="3200" dirty="0"/>
              <a:t>主旨</a:t>
            </a:r>
            <a:r>
              <a:rPr lang="en-US" altLang="zh-TW" sz="3200" dirty="0"/>
              <a:t>(</a:t>
            </a:r>
            <a:r>
              <a:rPr lang="zh-TW" altLang="en-US" sz="3200" dirty="0"/>
              <a:t>例</a:t>
            </a:r>
            <a:r>
              <a:rPr lang="en-US" altLang="zh-TW" sz="3200" dirty="0"/>
              <a:t>):</a:t>
            </a:r>
            <a:r>
              <a:rPr lang="en-US" altLang="zh-TW" sz="3200" b="1" dirty="0" smtClean="0">
                <a:solidFill>
                  <a:srgbClr val="00B050"/>
                </a:solidFill>
              </a:rPr>
              <a:t>113-</a:t>
            </a:r>
            <a:r>
              <a:rPr lang="zh-TW" altLang="en-US" sz="3200" b="1" dirty="0" smtClean="0">
                <a:solidFill>
                  <a:srgbClr val="00B050"/>
                </a:solidFill>
              </a:rPr>
              <a:t>鳥取</a:t>
            </a:r>
            <a:r>
              <a:rPr lang="en-US" altLang="zh-TW" sz="3200" b="1" dirty="0" smtClean="0">
                <a:solidFill>
                  <a:srgbClr val="00B050"/>
                </a:solidFill>
              </a:rPr>
              <a:t>A</a:t>
            </a:r>
            <a:r>
              <a:rPr lang="zh-TW" altLang="en-US" sz="3200" b="1" dirty="0">
                <a:solidFill>
                  <a:srgbClr val="00B050"/>
                </a:solidFill>
              </a:rPr>
              <a:t>表</a:t>
            </a:r>
          </a:p>
          <a:p>
            <a:r>
              <a:rPr lang="zh-TW" altLang="en-US" sz="3200" dirty="0" smtClean="0"/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*副本</a:t>
            </a:r>
            <a:r>
              <a:rPr lang="zh-TW" altLang="en-US" sz="3200" dirty="0">
                <a:solidFill>
                  <a:srgbClr val="FF0000"/>
                </a:solidFill>
              </a:rPr>
              <a:t>給其他同學與負責</a:t>
            </a:r>
            <a:r>
              <a:rPr lang="zh-TW" altLang="en-US" sz="3200" dirty="0" smtClean="0">
                <a:solidFill>
                  <a:srgbClr val="FF0000"/>
                </a:solidFill>
              </a:rPr>
              <a:t>老師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841944" y="1890270"/>
            <a:ext cx="788231" cy="639971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/>
              <a:t>花子</a:t>
            </a:r>
            <a:endParaRPr lang="zh-TW" altLang="en-US" sz="1400" b="1" dirty="0"/>
          </a:p>
        </p:txBody>
      </p:sp>
      <p:sp>
        <p:nvSpPr>
          <p:cNvPr id="7" name="橢圓 6"/>
          <p:cNvSpPr/>
          <p:nvPr/>
        </p:nvSpPr>
        <p:spPr>
          <a:xfrm>
            <a:off x="6465744" y="1898598"/>
            <a:ext cx="788231" cy="623313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/>
              <a:t>和子</a:t>
            </a:r>
            <a:endParaRPr lang="zh-TW" altLang="en-US" sz="1400" b="1" dirty="0"/>
          </a:p>
        </p:txBody>
      </p:sp>
      <p:sp>
        <p:nvSpPr>
          <p:cNvPr id="8" name="橢圓 7"/>
          <p:cNvSpPr/>
          <p:nvPr/>
        </p:nvSpPr>
        <p:spPr>
          <a:xfrm>
            <a:off x="7106898" y="1906928"/>
            <a:ext cx="770877" cy="623313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/>
              <a:t>丸子</a:t>
            </a:r>
            <a:endParaRPr lang="zh-TW" altLang="en-US" sz="1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10095" y="896263"/>
            <a:ext cx="209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A</a:t>
            </a:r>
            <a:r>
              <a:rPr lang="zh-TW" altLang="en-US" sz="2400" dirty="0" smtClean="0">
                <a:solidFill>
                  <a:schemeClr val="bg1"/>
                </a:solidFill>
              </a:rPr>
              <a:t>表</a:t>
            </a:r>
            <a:r>
              <a:rPr lang="en-US" altLang="zh-TW" sz="2400" dirty="0" smtClean="0">
                <a:solidFill>
                  <a:schemeClr val="bg1"/>
                </a:solidFill>
              </a:rPr>
              <a:t>(PDF)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57285" y="1285436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B0F0"/>
                </a:solidFill>
              </a:rPr>
              <a:t>5</a:t>
            </a:r>
            <a:r>
              <a:rPr lang="ja-JP" altLang="en-US" sz="2800" b="1" dirty="0">
                <a:solidFill>
                  <a:srgbClr val="00B0F0"/>
                </a:solidFill>
              </a:rPr>
              <a:t>月ナウ</a:t>
            </a:r>
            <a:endParaRPr lang="zh-TW" alt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4"/>
          <p:cNvSpPr txBox="1"/>
          <p:nvPr/>
        </p:nvSpPr>
        <p:spPr>
          <a:xfrm>
            <a:off x="467544" y="1700808"/>
            <a:ext cx="7790944" cy="105944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/>
              <a:t>抵免學分申請  </a:t>
            </a:r>
            <a:r>
              <a:rPr lang="zh-TW" altLang="en-US" sz="4400" b="1" kern="1200" dirty="0" smtClean="0"/>
              <a:t>初審 </a:t>
            </a:r>
            <a:r>
              <a:rPr lang="zh-TW" altLang="en-US" sz="3200" kern="1200" dirty="0" smtClean="0"/>
              <a:t>留學中</a:t>
            </a:r>
            <a:endParaRPr lang="zh-TW" altLang="en-US" sz="2400" kern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2239" y="3212976"/>
            <a:ext cx="497238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初審通過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即為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認可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兩校</a:t>
            </a:r>
            <a:r>
              <a:rPr lang="zh-TW" alt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科目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學分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之對抵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9461" y="556183"/>
            <a:ext cx="6181398" cy="754728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</a:rPr>
              <a:t>學分抵免申請流程整理</a:t>
            </a:r>
            <a:endParaRPr lang="zh-TW" altLang="en-US" sz="4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14080162"/>
              </p:ext>
            </p:extLst>
          </p:nvPr>
        </p:nvGraphicFramePr>
        <p:xfrm>
          <a:off x="683568" y="1341247"/>
          <a:ext cx="78848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8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</a:rPr>
              <a:t>學分抵免</a:t>
            </a:r>
            <a:r>
              <a:rPr lang="zh-TW" altLang="en-US" sz="4400" b="1" dirty="0">
                <a:solidFill>
                  <a:srgbClr val="00B050"/>
                </a:solidFill>
              </a:rPr>
              <a:t>初審</a:t>
            </a:r>
            <a:r>
              <a:rPr lang="en-US" altLang="zh-TW" sz="4400" b="1" dirty="0" smtClean="0">
                <a:solidFill>
                  <a:schemeClr val="accent2"/>
                </a:solidFill>
              </a:rPr>
              <a:t>(B</a:t>
            </a:r>
            <a:r>
              <a:rPr lang="zh-TW" altLang="en-US" sz="4400" b="1" dirty="0" smtClean="0">
                <a:solidFill>
                  <a:schemeClr val="accent2"/>
                </a:solidFill>
              </a:rPr>
              <a:t>表</a:t>
            </a:r>
            <a:r>
              <a:rPr lang="en-US" altLang="zh-TW" sz="4400" b="1" dirty="0" smtClean="0">
                <a:solidFill>
                  <a:schemeClr val="accent2"/>
                </a:solidFill>
              </a:rPr>
              <a:t>)</a:t>
            </a:r>
            <a:endParaRPr lang="zh-TW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485" y="1556792"/>
            <a:ext cx="8820472" cy="4536504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辦理時間</a:t>
            </a:r>
            <a:r>
              <a:rPr lang="en-US" altLang="zh-TW" sz="2800" dirty="0"/>
              <a:t>: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zh-TW" sz="2800" dirty="0"/>
              <a:t>(1)</a:t>
            </a:r>
            <a:r>
              <a:rPr lang="zh-TW" altLang="en-US" sz="2800" dirty="0"/>
              <a:t>上學期  </a:t>
            </a:r>
            <a:r>
              <a:rPr lang="en-US" altLang="zh-TW" sz="2800" dirty="0"/>
              <a:t>10</a:t>
            </a:r>
            <a:r>
              <a:rPr lang="zh-TW" altLang="en-US" sz="2800" dirty="0"/>
              <a:t>月底止</a:t>
            </a:r>
            <a:endParaRPr lang="en-US" altLang="zh-TW" sz="28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0" indent="0">
              <a:buNone/>
            </a:pPr>
            <a:r>
              <a:rPr lang="zh-TW" altLang="en-US" sz="2800" dirty="0"/>
              <a:t>   </a:t>
            </a:r>
            <a:r>
              <a:rPr lang="en-US" altLang="zh-TW" sz="2800" dirty="0"/>
              <a:t>(2)</a:t>
            </a:r>
            <a:r>
              <a:rPr lang="zh-TW" altLang="en-US" sz="2800" dirty="0"/>
              <a:t>下學期  </a:t>
            </a:r>
            <a:r>
              <a:rPr lang="en-US" altLang="zh-TW" sz="2800" dirty="0"/>
              <a:t>4</a:t>
            </a:r>
            <a:r>
              <a:rPr lang="zh-TW" altLang="en-US" sz="2800" dirty="0"/>
              <a:t>月底止   </a:t>
            </a:r>
          </a:p>
          <a:p>
            <a:r>
              <a:rPr lang="zh-TW" altLang="en-US" sz="2800" dirty="0" smtClean="0"/>
              <a:t>提出</a:t>
            </a:r>
            <a:r>
              <a:rPr lang="zh-TW" altLang="en-US" sz="2800" dirty="0"/>
              <a:t>資料</a:t>
            </a:r>
            <a:r>
              <a:rPr lang="en-US" altLang="zh-TW" sz="2800" dirty="0" smtClean="0"/>
              <a:t>:</a:t>
            </a:r>
          </a:p>
          <a:p>
            <a:pPr marL="0" indent="0">
              <a:buNone/>
            </a:pPr>
            <a:r>
              <a:rPr lang="en-US" altLang="zh-TW" sz="2800" dirty="0" smtClean="0"/>
              <a:t>   (</a:t>
            </a:r>
            <a:r>
              <a:rPr lang="en-US" altLang="zh-TW" sz="2800" dirty="0"/>
              <a:t>1</a:t>
            </a:r>
            <a:r>
              <a:rPr lang="en-US" altLang="zh-TW" sz="2800" dirty="0" smtClean="0"/>
              <a:t>)</a:t>
            </a:r>
            <a:r>
              <a:rPr lang="zh-TW" altLang="en-US" sz="2800" u="sng" dirty="0" smtClean="0"/>
              <a:t>銘傳大學國外修</a:t>
            </a:r>
            <a:r>
              <a:rPr lang="zh-TW" altLang="en-US" sz="2800" u="sng" dirty="0"/>
              <a:t>讀科目抵免學分</a:t>
            </a:r>
            <a:r>
              <a:rPr lang="zh-TW" altLang="en-US" sz="2800" u="sng" dirty="0" smtClean="0"/>
              <a:t>申請表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B</a:t>
            </a:r>
            <a:r>
              <a:rPr lang="zh-TW" altLang="en-US" sz="2800" dirty="0"/>
              <a:t>表</a:t>
            </a:r>
            <a:r>
              <a:rPr lang="en-US" altLang="zh-TW" sz="2800" dirty="0"/>
              <a:t>/</a:t>
            </a:r>
            <a:r>
              <a:rPr lang="zh-TW" altLang="en-US" sz="2800" dirty="0"/>
              <a:t>每人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zh-TW" altLang="en-US" sz="2800" dirty="0"/>
              <a:t>   </a:t>
            </a:r>
            <a:r>
              <a:rPr lang="en-US" altLang="zh-TW" sz="2800" dirty="0"/>
              <a:t>(2)</a:t>
            </a:r>
            <a:r>
              <a:rPr lang="zh-TW" altLang="en-US" sz="2800" dirty="0"/>
              <a:t>課程大綱</a:t>
            </a:r>
            <a:r>
              <a:rPr lang="en-US" altLang="zh-TW" sz="2800" dirty="0"/>
              <a:t>(</a:t>
            </a:r>
            <a:r>
              <a:rPr lang="zh-TW" altLang="en-US" sz="2800" dirty="0"/>
              <a:t>各校</a:t>
            </a:r>
            <a:r>
              <a:rPr lang="en-US" altLang="zh-TW" sz="2800" dirty="0"/>
              <a:t>1</a:t>
            </a:r>
            <a:r>
              <a:rPr lang="zh-TW" altLang="en-US" sz="2800" dirty="0"/>
              <a:t>份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zh-TW" altLang="en-US" sz="2800" dirty="0"/>
              <a:t>*需要日文課綱，與英文或中文課</a:t>
            </a:r>
            <a:r>
              <a:rPr lang="zh-TW" altLang="en-US" sz="2800" dirty="0" smtClean="0"/>
              <a:t>綱</a:t>
            </a:r>
            <a:endParaRPr lang="en-US" altLang="zh-TW" sz="28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13546261"/>
              </p:ext>
            </p:extLst>
          </p:nvPr>
        </p:nvGraphicFramePr>
        <p:xfrm>
          <a:off x="7308304" y="188640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9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12087" cy="62646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59191" y="2489991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zh-TW" altLang="en-US" sz="4800" b="1" dirty="0">
                <a:solidFill>
                  <a:srgbClr val="00B050"/>
                </a:solidFill>
                <a:latin typeface="微軟正黑體" panose="020B0604030504040204" pitchFamily="34" charset="-120"/>
              </a:rPr>
              <a:t>銘傳大學國外修讀科目抵免學分</a:t>
            </a: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</a:rPr>
              <a:t>申請表  </a:t>
            </a:r>
            <a:r>
              <a:rPr lang="en-US" altLang="zh-TW" sz="5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B</a:t>
            </a: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表</a:t>
            </a:r>
            <a:endParaRPr lang="en-US" altLang="zh-TW" sz="48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3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B050"/>
                </a:solidFill>
                <a:latin typeface="+mn-ea"/>
              </a:rPr>
              <a:t>學分抵免申請</a:t>
            </a:r>
            <a:endParaRPr lang="en-US" altLang="zh-TW" sz="4000" b="1" dirty="0">
              <a:solidFill>
                <a:srgbClr val="00B050"/>
              </a:solidFill>
              <a:latin typeface="+mn-ea"/>
            </a:endParaRPr>
          </a:p>
          <a:p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B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表提出</a:t>
            </a:r>
            <a:r>
              <a:rPr lang="zh-TW" altLang="en-US" sz="3200" b="1" dirty="0" smtClean="0">
                <a:solidFill>
                  <a:schemeClr val="bg1"/>
                </a:solidFill>
                <a:latin typeface="+mn-ea"/>
              </a:rPr>
              <a:t>表</a:t>
            </a:r>
            <a:r>
              <a:rPr lang="en-US" altLang="zh-TW" sz="3200" b="1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每學期每位同學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1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份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課程架構中的科目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，都可以做為抵免科目</a:t>
            </a:r>
            <a:endParaRPr lang="en-US" altLang="zh-TW" sz="3200" b="1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   不限必選修、年級學期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、實際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有否開課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*建議</a:t>
            </a:r>
            <a:r>
              <a:rPr lang="zh-TW" altLang="en-US" sz="36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同年級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或</a:t>
            </a:r>
            <a:r>
              <a:rPr lang="zh-TW" altLang="en-US" sz="36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低年級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科目優先抵免。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00B050"/>
                </a:solidFill>
                <a:latin typeface="+mn-ea"/>
              </a:rPr>
              <a:t>   例如</a:t>
            </a:r>
            <a:r>
              <a:rPr lang="en-US" altLang="zh-TW" sz="2400" b="1" dirty="0" smtClean="0">
                <a:solidFill>
                  <a:srgbClr val="00B050"/>
                </a:solidFill>
                <a:latin typeface="+mn-ea"/>
              </a:rPr>
              <a:t>:</a:t>
            </a:r>
            <a:r>
              <a:rPr lang="zh-TW" altLang="en-US" sz="2400" b="1" dirty="0" smtClean="0">
                <a:solidFill>
                  <a:srgbClr val="00B050"/>
                </a:solidFill>
                <a:latin typeface="+mn-ea"/>
              </a:rPr>
              <a:t>大三留學同學，以大三</a:t>
            </a:r>
            <a:r>
              <a:rPr lang="ja-JP" altLang="en-US" sz="2400" b="1" dirty="0" smtClean="0">
                <a:solidFill>
                  <a:srgbClr val="00B050"/>
                </a:solidFill>
                <a:latin typeface="+mn-ea"/>
              </a:rPr>
              <a:t>、</a:t>
            </a:r>
            <a:r>
              <a:rPr lang="zh-TW" altLang="en-US" sz="2400" b="1" dirty="0" smtClean="0">
                <a:solidFill>
                  <a:srgbClr val="00B050"/>
                </a:solidFill>
                <a:latin typeface="+mn-ea"/>
              </a:rPr>
              <a:t>大二</a:t>
            </a:r>
            <a:r>
              <a:rPr lang="en-US" altLang="zh-TW" sz="2400" b="1" dirty="0" smtClean="0">
                <a:solidFill>
                  <a:srgbClr val="00B050"/>
                </a:solidFill>
                <a:latin typeface="+mn-ea"/>
              </a:rPr>
              <a:t>~</a:t>
            </a:r>
            <a:r>
              <a:rPr lang="zh-TW" altLang="en-US" sz="2400" b="1" dirty="0" smtClean="0">
                <a:solidFill>
                  <a:srgbClr val="00B050"/>
                </a:solidFill>
                <a:latin typeface="+mn-ea"/>
              </a:rPr>
              <a:t>大一的科目優先抵免，</a:t>
            </a:r>
            <a:endParaRPr lang="en-US" altLang="zh-TW" sz="24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00B050"/>
                </a:solidFill>
                <a:latin typeface="+mn-ea"/>
              </a:rPr>
              <a:t>   若無相關科目時再考量以大四科目做為抵免。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00B050"/>
              </a:solidFill>
              <a:latin typeface="+mn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621414975"/>
              </p:ext>
            </p:extLst>
          </p:nvPr>
        </p:nvGraphicFramePr>
        <p:xfrm>
          <a:off x="7325880" y="0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194649" cy="44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595706" y="1340768"/>
            <a:ext cx="8280920" cy="4464496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科目名稱要完整正確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(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簡稱也不可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  例如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: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體育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(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陸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)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，應用英文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(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一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)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 ，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           高級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日語讀本</a:t>
            </a:r>
            <a:r>
              <a:rPr lang="en-US" altLang="zh-TW" sz="3200" b="1" dirty="0">
                <a:solidFill>
                  <a:srgbClr val="00B050"/>
                </a:solidFill>
                <a:latin typeface="+mn-ea"/>
              </a:rPr>
              <a:t>(1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)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NG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 高讀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1</a:t>
            </a: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科目名稱與課綱要相符合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需要日文課綱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，與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中文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/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英文課綱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課綱內容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: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 學分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數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、上課週數或進度。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   若無詳載，檢附校方其他相關資料佐證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00B050"/>
              </a:solidFill>
              <a:latin typeface="+mn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12928545"/>
              </p:ext>
            </p:extLst>
          </p:nvPr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194649" cy="44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09599" y="1268760"/>
            <a:ext cx="7130753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+mn-ea"/>
              </a:rPr>
              <a:t>二</a:t>
            </a:r>
            <a:r>
              <a:rPr lang="zh-TW" altLang="en-US" sz="3200" b="1" dirty="0" smtClean="0">
                <a:solidFill>
                  <a:schemeClr val="accent2"/>
                </a:solidFill>
                <a:latin typeface="+mn-ea"/>
              </a:rPr>
              <a:t>、選課</a:t>
            </a:r>
            <a:r>
              <a:rPr lang="zh-TW" altLang="en-US" sz="3200" b="1" dirty="0">
                <a:solidFill>
                  <a:schemeClr val="accent2"/>
                </a:solidFill>
                <a:latin typeface="+mn-ea"/>
              </a:rPr>
              <a:t>學分</a:t>
            </a:r>
            <a:r>
              <a:rPr lang="zh-TW" altLang="en-US" sz="3200" b="1" dirty="0" smtClean="0">
                <a:solidFill>
                  <a:schemeClr val="accent2"/>
                </a:solidFill>
                <a:latin typeface="+mn-ea"/>
              </a:rPr>
              <a:t>規定</a:t>
            </a:r>
            <a:endParaRPr lang="en-US" altLang="zh-TW" sz="3200" b="1" dirty="0" smtClean="0">
              <a:solidFill>
                <a:schemeClr val="accent2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2"/>
                </a:solidFill>
                <a:latin typeface="+mn-ea"/>
              </a:rPr>
              <a:t>       </a:t>
            </a:r>
            <a:endParaRPr lang="en-US" altLang="zh-TW" sz="3200" b="1" dirty="0" smtClean="0">
              <a:solidFill>
                <a:schemeClr val="accent2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2"/>
                </a:solidFill>
                <a:latin typeface="+mn-ea"/>
              </a:rPr>
              <a:t>       </a:t>
            </a:r>
            <a:endParaRPr lang="en-US" altLang="zh-TW" sz="3200" b="1" dirty="0" smtClean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194649" cy="44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3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28276"/>
              </p:ext>
            </p:extLst>
          </p:nvPr>
        </p:nvGraphicFramePr>
        <p:xfrm>
          <a:off x="861540" y="1988840"/>
          <a:ext cx="6768753" cy="318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2376264"/>
                <a:gridCol w="2448272"/>
              </a:tblGrid>
              <a:tr h="8252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年級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最低學分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最高學分</a:t>
                      </a:r>
                    </a:p>
                  </a:txBody>
                  <a:tcPr anchor="ctr"/>
                </a:tc>
              </a:tr>
              <a:tr h="920195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大三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774819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大四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  <a:tr h="668437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研究所</a:t>
                      </a:r>
                      <a:endParaRPr lang="zh-TW" altLang="en-US" sz="3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3200" dirty="0" smtClean="0"/>
                        <a:t>至少修習</a:t>
                      </a:r>
                      <a:r>
                        <a:rPr lang="en-US" altLang="zh-TW" sz="3200" dirty="0" smtClean="0"/>
                        <a:t>1</a:t>
                      </a:r>
                      <a:r>
                        <a:rPr lang="zh-TW" altLang="en-US" sz="3200" dirty="0" smtClean="0"/>
                        <a:t>科目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39552" y="5451361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不抵免學分</a:t>
            </a:r>
            <a:r>
              <a:rPr lang="zh-TW" altLang="en-US" sz="2400" dirty="0" smtClean="0"/>
              <a:t>者，需填報銘傳的電子表單系統</a:t>
            </a:r>
            <a:r>
              <a:rPr lang="en-US" altLang="zh-TW" sz="2400" dirty="0" smtClean="0"/>
              <a:t>:</a:t>
            </a:r>
          </a:p>
          <a:p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國外修讀科目不抵免學分申請單</a:t>
            </a:r>
            <a:r>
              <a:rPr lang="en-US" altLang="zh-TW" sz="2800" dirty="0" smtClean="0"/>
              <a:t>+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上傳留學校成績單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94416258"/>
              </p:ext>
            </p:extLst>
          </p:nvPr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11479" y="1052736"/>
            <a:ext cx="7920880" cy="576064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+mn-ea"/>
              </a:rPr>
              <a:t>頁數</a:t>
            </a:r>
            <a:r>
              <a:rPr lang="en-US" altLang="zh-TW" sz="3200" b="1" dirty="0" smtClean="0">
                <a:solidFill>
                  <a:schemeClr val="accent2"/>
                </a:solidFill>
                <a:latin typeface="+mn-ea"/>
              </a:rPr>
              <a:t>:1~2</a:t>
            </a:r>
            <a:r>
              <a:rPr lang="zh-TW" altLang="en-US" sz="3200" b="1" dirty="0" smtClean="0">
                <a:solidFill>
                  <a:schemeClr val="accent2"/>
                </a:solidFill>
                <a:latin typeface="+mn-ea"/>
              </a:rPr>
              <a:t>頁為限</a:t>
            </a:r>
            <a:endParaRPr lang="en-US" altLang="zh-TW" sz="3200" b="1" dirty="0" smtClean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/>
          <a:srcRect b="43223"/>
          <a:stretch/>
        </p:blipFill>
        <p:spPr>
          <a:xfrm>
            <a:off x="243709" y="1720955"/>
            <a:ext cx="8492464" cy="2744412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194649" cy="44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4-1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51520" y="173316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kumimoji="1" lang="en-US" altLang="zh-TW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653136"/>
            <a:ext cx="6264696" cy="1754326"/>
          </a:xfrm>
          <a:prstGeom prst="borderCallout1">
            <a:avLst>
              <a:gd name="adj1" fmla="val 2369"/>
              <a:gd name="adj2" fmla="val 48630"/>
              <a:gd name="adj3" fmla="val -136454"/>
              <a:gd name="adj4" fmla="val 72795"/>
            </a:avLst>
          </a:prstGeom>
          <a:ln w="3810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3600" dirty="0"/>
              <a:t>出國修課期間</a:t>
            </a:r>
            <a:r>
              <a:rPr kumimoji="1" lang="en-US" altLang="zh-TW" sz="3600" dirty="0"/>
              <a:t>:</a:t>
            </a:r>
            <a:r>
              <a:rPr kumimoji="1" lang="zh-TW" altLang="en-US" sz="3600" dirty="0"/>
              <a:t> </a:t>
            </a:r>
            <a:endParaRPr kumimoji="1" lang="en-US" altLang="zh-TW" sz="3600" dirty="0" smtClean="0"/>
          </a:p>
          <a:p>
            <a:r>
              <a:rPr kumimoji="1" lang="en-US" altLang="zh-TW" sz="3200" dirty="0" smtClean="0"/>
              <a:t>113</a:t>
            </a:r>
            <a:r>
              <a:rPr kumimoji="1" lang="zh-TW" altLang="en-US" sz="3200" dirty="0"/>
              <a:t>學年</a:t>
            </a:r>
            <a:r>
              <a:rPr kumimoji="1" lang="en-US" altLang="zh-TW" sz="3600" b="1" dirty="0">
                <a:solidFill>
                  <a:schemeClr val="bg1"/>
                </a:solidFill>
              </a:rPr>
              <a:t>1</a:t>
            </a:r>
            <a:r>
              <a:rPr kumimoji="1" lang="zh-TW" altLang="en-US" sz="3200" dirty="0" smtClean="0"/>
              <a:t>學期 至 </a:t>
            </a:r>
            <a:r>
              <a:rPr kumimoji="1" lang="en-US" altLang="zh-TW" sz="3200" dirty="0"/>
              <a:t>113</a:t>
            </a:r>
            <a:r>
              <a:rPr kumimoji="1" lang="zh-TW" altLang="en-US" sz="3200" dirty="0"/>
              <a:t>學年</a:t>
            </a:r>
            <a:r>
              <a:rPr kumimoji="1" lang="en-US" altLang="zh-TW" sz="3600" b="1" dirty="0">
                <a:solidFill>
                  <a:schemeClr val="bg1"/>
                </a:solidFill>
              </a:rPr>
              <a:t>1</a:t>
            </a:r>
            <a:r>
              <a:rPr kumimoji="1" lang="zh-TW" altLang="en-US" sz="3200" dirty="0" smtClean="0"/>
              <a:t>學期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113</a:t>
            </a:r>
            <a:r>
              <a:rPr kumimoji="1" lang="zh-TW" altLang="en-US" sz="3200" dirty="0"/>
              <a:t>學年</a:t>
            </a:r>
            <a:r>
              <a:rPr kumimoji="1" lang="en-US" altLang="zh-TW" sz="3600" b="1" dirty="0">
                <a:solidFill>
                  <a:schemeClr val="bg1"/>
                </a:solidFill>
              </a:rPr>
              <a:t>2</a:t>
            </a:r>
            <a:r>
              <a:rPr kumimoji="1" lang="zh-TW" altLang="en-US" sz="3200" dirty="0" smtClean="0"/>
              <a:t>學期 至 </a:t>
            </a:r>
            <a:r>
              <a:rPr kumimoji="1" lang="en-US" altLang="zh-TW" sz="3200" dirty="0"/>
              <a:t>113</a:t>
            </a:r>
            <a:r>
              <a:rPr kumimoji="1" lang="zh-TW" altLang="en-US" sz="3200" dirty="0"/>
              <a:t>學年</a:t>
            </a:r>
            <a:r>
              <a:rPr kumimoji="1" lang="en-US" altLang="zh-TW" sz="3600" b="1" dirty="0">
                <a:solidFill>
                  <a:schemeClr val="bg1"/>
                </a:solidFill>
              </a:rPr>
              <a:t>2</a:t>
            </a:r>
            <a:r>
              <a:rPr kumimoji="1" lang="zh-TW" altLang="en-US" sz="3200" dirty="0" smtClean="0"/>
              <a:t>學期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20" y="1628800"/>
            <a:ext cx="7634840" cy="4536504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/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04138" y="944724"/>
            <a:ext cx="7920880" cy="126014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+mn-ea"/>
              </a:rPr>
              <a:t>審核欄位置於該頁最下方</a:t>
            </a:r>
            <a:endParaRPr lang="en-US" altLang="zh-TW" sz="3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7544" y="383558"/>
            <a:ext cx="6194649" cy="44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4-2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直線圖說文字 1 2"/>
          <p:cNvSpPr/>
          <p:nvPr/>
        </p:nvSpPr>
        <p:spPr>
          <a:xfrm>
            <a:off x="404138" y="2888940"/>
            <a:ext cx="7192198" cy="2412268"/>
          </a:xfrm>
          <a:prstGeom prst="borderCallout1">
            <a:avLst>
              <a:gd name="adj1" fmla="val -1370"/>
              <a:gd name="adj2" fmla="val 43380"/>
              <a:gd name="adj3" fmla="val -58370"/>
              <a:gd name="adj4" fmla="val 5647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5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2"/>
                </a:solidFill>
              </a:rPr>
              <a:t>學分抵免作業流程</a:t>
            </a:r>
            <a:endParaRPr lang="zh-TW" altLang="en-US" sz="4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17087"/>
              </p:ext>
            </p:extLst>
          </p:nvPr>
        </p:nvGraphicFramePr>
        <p:xfrm>
          <a:off x="755576" y="1447800"/>
          <a:ext cx="7931224" cy="478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3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9557" b="18461"/>
          <a:stretch/>
        </p:blipFill>
        <p:spPr>
          <a:xfrm>
            <a:off x="107504" y="1484784"/>
            <a:ext cx="8712968" cy="482453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43608" y="1052736"/>
            <a:ext cx="5544616" cy="707886"/>
          </a:xfrm>
          <a:prstGeom prst="borderCallout1">
            <a:avLst>
              <a:gd name="adj1" fmla="val 104451"/>
              <a:gd name="adj2" fmla="val 95415"/>
              <a:gd name="adj3" fmla="val 172936"/>
              <a:gd name="adj4" fmla="val 114279"/>
            </a:avLst>
          </a:prstGeom>
          <a:ln w="3810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4000" b="1" dirty="0" smtClean="0"/>
              <a:t>學期數</a:t>
            </a:r>
            <a:r>
              <a:rPr kumimoji="1" lang="en-US" altLang="zh-TW" sz="3200" dirty="0" smtClean="0"/>
              <a:t>:</a:t>
            </a:r>
            <a:r>
              <a:rPr kumimoji="1" lang="zh-TW" altLang="en-US" sz="3200" dirty="0" smtClean="0"/>
              <a:t> 銘傳課程的學期數</a:t>
            </a:r>
            <a:endParaRPr kumimoji="1" lang="ja-JP" altLang="en-US" sz="3200" dirty="0"/>
          </a:p>
        </p:txBody>
      </p:sp>
      <p:sp>
        <p:nvSpPr>
          <p:cNvPr id="4" name="圓角矩形 3"/>
          <p:cNvSpPr/>
          <p:nvPr/>
        </p:nvSpPr>
        <p:spPr>
          <a:xfrm>
            <a:off x="7360205" y="1628800"/>
            <a:ext cx="720080" cy="116432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383558"/>
            <a:ext cx="6194649" cy="443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4-3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/>
          <a:srcRect l="1002" b="4194"/>
          <a:stretch/>
        </p:blipFill>
        <p:spPr>
          <a:xfrm>
            <a:off x="179512" y="944199"/>
            <a:ext cx="8856984" cy="5725992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1520" y="322867"/>
            <a:ext cx="6194649" cy="44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4-4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>
          <a:xfrm>
            <a:off x="107504" y="260648"/>
            <a:ext cx="4893452" cy="63855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131974" y="332656"/>
            <a:ext cx="4012026" cy="62646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47864" y="1268760"/>
            <a:ext cx="288032" cy="2160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74410" y="1256966"/>
            <a:ext cx="685622" cy="2160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7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3247"/>
          <a:stretch/>
        </p:blipFill>
        <p:spPr>
          <a:xfrm>
            <a:off x="343443" y="883872"/>
            <a:ext cx="4192553" cy="55882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5536" y="260648"/>
            <a:ext cx="82809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</a:rPr>
              <a:t>課程大綱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152601"/>
            <a:ext cx="4896544" cy="548106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59832" y="1844824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科目名稱</a:t>
            </a:r>
            <a:endParaRPr lang="en-US" altLang="zh-TW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</a:rPr>
              <a:t>學分</a:t>
            </a: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數</a:t>
            </a:r>
            <a:endParaRPr lang="en-US" altLang="zh-TW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</a:rPr>
              <a:t>授課時</a:t>
            </a: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數</a:t>
            </a:r>
            <a:endParaRPr lang="en-US" altLang="zh-TW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課程進度</a:t>
            </a:r>
            <a:r>
              <a:rPr lang="en-US" altLang="zh-TW" sz="5400" b="1" dirty="0" smtClean="0">
                <a:solidFill>
                  <a:schemeClr val="accent2">
                    <a:lumMod val="75000"/>
                  </a:schemeClr>
                </a:solidFill>
              </a:rPr>
              <a:t>(15</a:t>
            </a:r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週</a:t>
            </a:r>
            <a:r>
              <a:rPr lang="en-US" altLang="zh-TW" sz="5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TW" alt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95536" y="260648"/>
            <a:ext cx="82809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</a:rPr>
              <a:t>課程大綱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-1" b="37691"/>
          <a:stretch/>
        </p:blipFill>
        <p:spPr>
          <a:xfrm>
            <a:off x="539552" y="757776"/>
            <a:ext cx="8136904" cy="569556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34094" y="3861048"/>
            <a:ext cx="38164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</a:rPr>
              <a:t>無標示</a:t>
            </a:r>
            <a:r>
              <a:rPr lang="zh-TW" alt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學分</a:t>
            </a:r>
            <a:endParaRPr lang="en-US" altLang="zh-TW" sz="4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需要檢附留學校</a:t>
            </a:r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其他資料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</a:rPr>
              <a:t>佐證</a:t>
            </a:r>
          </a:p>
        </p:txBody>
      </p:sp>
    </p:spTree>
    <p:extLst>
      <p:ext uri="{BB962C8B-B14F-4D97-AF65-F5344CB8AC3E}">
        <p14:creationId xmlns:p14="http://schemas.microsoft.com/office/powerpoint/2010/main" val="21545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41066"/>
            <a:ext cx="4012747" cy="59491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5536" y="260648"/>
            <a:ext cx="82809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</a:rPr>
              <a:t>課程大綱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08920"/>
            <a:ext cx="6696744" cy="35283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08283" y="1378871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留學校課綱資料</a:t>
            </a:r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無英文或中文課綱</a:t>
            </a:r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</a:rPr>
              <a:t>自行翻譯</a:t>
            </a:r>
          </a:p>
        </p:txBody>
      </p:sp>
    </p:spTree>
    <p:extLst>
      <p:ext uri="{BB962C8B-B14F-4D97-AF65-F5344CB8AC3E}">
        <p14:creationId xmlns:p14="http://schemas.microsoft.com/office/powerpoint/2010/main" val="40626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/>
        </p:nvSpPr>
        <p:spPr>
          <a:xfrm>
            <a:off x="6322446" y="1640243"/>
            <a:ext cx="2292742" cy="1033142"/>
          </a:xfrm>
          <a:prstGeom prst="roundRect">
            <a:avLst/>
          </a:prstGeom>
          <a:solidFill>
            <a:srgbClr val="3399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sz="2800" b="1" dirty="0" smtClean="0"/>
              <a:t>1.B</a:t>
            </a:r>
            <a:r>
              <a:rPr lang="zh-TW" altLang="en-US" sz="2800" b="1" dirty="0" smtClean="0"/>
              <a:t>表</a:t>
            </a:r>
            <a:endParaRPr lang="zh-TW" altLang="en-US" sz="2800" b="1" dirty="0"/>
          </a:p>
        </p:txBody>
      </p:sp>
      <p:sp>
        <p:nvSpPr>
          <p:cNvPr id="14" name="圓角矩形 13"/>
          <p:cNvSpPr/>
          <p:nvPr/>
        </p:nvSpPr>
        <p:spPr>
          <a:xfrm>
            <a:off x="6300192" y="3545204"/>
            <a:ext cx="2292741" cy="759414"/>
          </a:xfrm>
          <a:prstGeom prst="roundRect">
            <a:avLst/>
          </a:prstGeom>
          <a:solidFill>
            <a:srgbClr val="3399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課綱</a:t>
            </a:r>
            <a:endParaRPr lang="zh-TW" altLang="en-US" sz="28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4021650" y="400973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B0F0"/>
                </a:solidFill>
              </a:rPr>
              <a:t>遥か遠い秋の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10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月</a:t>
            </a:r>
            <a:endParaRPr lang="en-US" altLang="ja-JP" sz="2800" b="1" dirty="0" smtClean="0">
              <a:solidFill>
                <a:srgbClr val="00B0F0"/>
              </a:solidFill>
            </a:endParaRPr>
          </a:p>
          <a:p>
            <a:r>
              <a:rPr lang="ja-JP" altLang="en-US" sz="2800" b="1" dirty="0" smtClean="0">
                <a:solidFill>
                  <a:srgbClr val="00B0F0"/>
                </a:solidFill>
              </a:rPr>
              <a:t>見えない未来の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4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月</a:t>
            </a:r>
            <a:endParaRPr lang="zh-TW" alt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7" y="1500170"/>
            <a:ext cx="577655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申請資料</a:t>
            </a:r>
            <a:r>
              <a:rPr lang="en-US" altLang="zh-TW" sz="2400" dirty="0"/>
              <a:t>:</a:t>
            </a:r>
          </a:p>
          <a:p>
            <a:r>
              <a:rPr lang="en-US" altLang="zh-TW" sz="2400" dirty="0"/>
              <a:t>1.B</a:t>
            </a:r>
            <a:r>
              <a:rPr lang="zh-TW" altLang="en-US" sz="2400" dirty="0"/>
              <a:t>表</a:t>
            </a:r>
            <a:r>
              <a:rPr lang="en-US" altLang="zh-TW" sz="2400" dirty="0"/>
              <a:t>-</a:t>
            </a:r>
            <a:r>
              <a:rPr lang="zh-TW" altLang="en-US" sz="2400" dirty="0"/>
              <a:t>每人</a:t>
            </a:r>
            <a:r>
              <a:rPr lang="en-US" altLang="zh-TW" sz="2400" dirty="0"/>
              <a:t>1</a:t>
            </a:r>
            <a:r>
              <a:rPr lang="zh-TW" altLang="en-US" sz="2400" dirty="0"/>
              <a:t>份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合併</a:t>
            </a:r>
            <a:r>
              <a:rPr lang="zh-TW" altLang="en-US" sz="2400" dirty="0"/>
              <a:t>成</a:t>
            </a:r>
            <a:r>
              <a:rPr lang="en-US" altLang="zh-TW" sz="2400" dirty="0"/>
              <a:t>1</a:t>
            </a:r>
            <a:r>
              <a:rPr lang="zh-TW" altLang="en-US" sz="2400" dirty="0"/>
              <a:t>個</a:t>
            </a:r>
            <a:r>
              <a:rPr lang="en-US" altLang="zh-TW" sz="2400" dirty="0"/>
              <a:t>PDF</a:t>
            </a:r>
            <a:r>
              <a:rPr lang="zh-TW" altLang="en-US" sz="2400" dirty="0"/>
              <a:t>檔案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課程大綱</a:t>
            </a:r>
            <a:r>
              <a:rPr lang="en-US" altLang="zh-TW" sz="2400" dirty="0"/>
              <a:t>-</a:t>
            </a:r>
            <a:r>
              <a:rPr lang="zh-TW" altLang="en-US" sz="2400" dirty="0"/>
              <a:t>各校</a:t>
            </a:r>
            <a:r>
              <a:rPr lang="en-US" altLang="zh-TW" sz="2400" dirty="0"/>
              <a:t>1</a:t>
            </a:r>
            <a:r>
              <a:rPr lang="zh-TW" altLang="en-US" sz="2400" dirty="0"/>
              <a:t>份</a:t>
            </a:r>
            <a:r>
              <a:rPr lang="en-US" altLang="zh-TW" sz="2400" dirty="0" smtClean="0"/>
              <a:t>(PDF</a:t>
            </a:r>
            <a:r>
              <a:rPr lang="zh-TW" altLang="en-US" sz="2400" dirty="0" smtClean="0"/>
              <a:t>檔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zh-TW" altLang="en-US" sz="2400" dirty="0" smtClean="0"/>
              <a:t> </a:t>
            </a:r>
            <a:r>
              <a:rPr lang="en-US" altLang="zh-TW" sz="2400" dirty="0" smtClean="0"/>
              <a:t>*</a:t>
            </a:r>
            <a:r>
              <a:rPr lang="zh-TW" altLang="en-US" sz="2400" dirty="0"/>
              <a:t>日文課</a:t>
            </a:r>
            <a:r>
              <a:rPr lang="zh-TW" altLang="en-US" sz="2400" dirty="0" smtClean="0"/>
              <a:t>綱</a:t>
            </a:r>
            <a:r>
              <a:rPr lang="en-US" altLang="zh-TW" sz="2400" dirty="0" smtClean="0"/>
              <a:t>1</a:t>
            </a:r>
            <a:r>
              <a:rPr lang="zh-TW" altLang="en-US" sz="2400" dirty="0"/>
              <a:t>個</a:t>
            </a:r>
            <a:r>
              <a:rPr lang="zh-TW" altLang="en-US" sz="2400" dirty="0" smtClean="0"/>
              <a:t>檔案</a:t>
            </a:r>
            <a:endParaRPr lang="en-US" altLang="zh-TW" sz="2400" dirty="0" smtClean="0"/>
          </a:p>
          <a:p>
            <a:r>
              <a:rPr lang="zh-TW" altLang="en-US" sz="2400" dirty="0" smtClean="0"/>
              <a:t> *英文</a:t>
            </a:r>
            <a:r>
              <a:rPr lang="en-US" altLang="zh-TW" sz="2400" dirty="0"/>
              <a:t>(</a:t>
            </a:r>
            <a:r>
              <a:rPr lang="zh-TW" altLang="en-US" sz="2400" dirty="0"/>
              <a:t>或中文</a:t>
            </a:r>
            <a:r>
              <a:rPr lang="en-US" altLang="zh-TW" sz="2400" dirty="0"/>
              <a:t>)</a:t>
            </a:r>
            <a:r>
              <a:rPr lang="zh-TW" altLang="en-US" sz="2400" dirty="0"/>
              <a:t>課</a:t>
            </a:r>
            <a:r>
              <a:rPr lang="zh-TW" altLang="en-US" sz="2400" dirty="0" smtClean="0"/>
              <a:t>綱</a:t>
            </a:r>
            <a:r>
              <a:rPr lang="en-US" altLang="zh-TW" sz="2400" dirty="0" smtClean="0"/>
              <a:t>1</a:t>
            </a:r>
            <a:r>
              <a:rPr lang="zh-TW" altLang="en-US" sz="2400" dirty="0"/>
              <a:t>個檔案</a:t>
            </a:r>
          </a:p>
          <a:p>
            <a:r>
              <a:rPr lang="zh-TW" altLang="en-US" sz="2400" dirty="0"/>
              <a:t>  </a:t>
            </a:r>
            <a:r>
              <a:rPr lang="zh-TW" altLang="en-US" sz="2400" dirty="0" smtClean="0"/>
              <a:t> </a:t>
            </a:r>
            <a:endParaRPr lang="zh-TW" altLang="en-US" sz="2400" dirty="0"/>
          </a:p>
          <a:p>
            <a:r>
              <a:rPr lang="zh-TW" altLang="en-US" sz="2400" dirty="0"/>
              <a:t>申請方式</a:t>
            </a:r>
            <a:r>
              <a:rPr lang="en-US" altLang="zh-TW" sz="2400" dirty="0"/>
              <a:t>:</a:t>
            </a:r>
          </a:p>
          <a:p>
            <a:r>
              <a:rPr lang="en-US" altLang="zh-TW" sz="2400" dirty="0"/>
              <a:t>1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各校由</a:t>
            </a:r>
            <a:r>
              <a:rPr lang="zh-TW" altLang="en-US" sz="2400" dirty="0"/>
              <a:t>一位</a:t>
            </a:r>
            <a:r>
              <a:rPr lang="zh-TW" altLang="en-US" sz="2400" dirty="0" smtClean="0"/>
              <a:t>同學將</a:t>
            </a:r>
            <a:r>
              <a:rPr lang="zh-TW" altLang="en-US" sz="2400" dirty="0"/>
              <a:t>申請資料</a:t>
            </a:r>
            <a:r>
              <a:rPr lang="en-US" altLang="zh-TW" sz="2400" dirty="0"/>
              <a:t>MAIL</a:t>
            </a:r>
            <a:r>
              <a:rPr lang="zh-TW" altLang="en-US" sz="2400" dirty="0"/>
              <a:t>給我 </a:t>
            </a:r>
          </a:p>
          <a:p>
            <a:r>
              <a:rPr lang="en-US" altLang="zh-TW" sz="2400" dirty="0" smtClean="0"/>
              <a:t>2.MAIL</a:t>
            </a:r>
            <a:r>
              <a:rPr lang="zh-TW" altLang="en-US" sz="2400" dirty="0"/>
              <a:t>主旨</a:t>
            </a:r>
            <a:r>
              <a:rPr lang="en-US" altLang="zh-TW" sz="2400" dirty="0"/>
              <a:t>(</a:t>
            </a:r>
            <a:r>
              <a:rPr lang="zh-TW" altLang="en-US" sz="2400" dirty="0"/>
              <a:t>例</a:t>
            </a:r>
            <a:r>
              <a:rPr lang="en-US" altLang="zh-TW" sz="2400" dirty="0"/>
              <a:t>):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113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上</a:t>
            </a:r>
            <a:r>
              <a:rPr lang="en-US" altLang="zh-TW" sz="2800" b="1" dirty="0">
                <a:solidFill>
                  <a:srgbClr val="00B050"/>
                </a:solidFill>
              </a:rPr>
              <a:t>-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鳥</a:t>
            </a:r>
            <a:r>
              <a:rPr lang="zh-TW" altLang="en-US" sz="2800" b="1" dirty="0">
                <a:solidFill>
                  <a:srgbClr val="00B050"/>
                </a:solidFill>
              </a:rPr>
              <a:t>取留學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抵免</a:t>
            </a:r>
            <a:endParaRPr lang="zh-TW" altLang="en-US" sz="2800" b="1" dirty="0">
              <a:solidFill>
                <a:srgbClr val="00B050"/>
              </a:solidFill>
            </a:endParaRPr>
          </a:p>
          <a:p>
            <a:r>
              <a:rPr lang="zh-TW" altLang="en-US" sz="2400" dirty="0" smtClean="0"/>
              <a:t> </a:t>
            </a:r>
            <a:r>
              <a:rPr lang="zh-TW" altLang="en-US" sz="2400" dirty="0" smtClean="0">
                <a:solidFill>
                  <a:srgbClr val="FF0000"/>
                </a:solidFill>
              </a:rPr>
              <a:t>*副本</a:t>
            </a:r>
            <a:r>
              <a:rPr lang="zh-TW" altLang="en-US" sz="2400" dirty="0">
                <a:solidFill>
                  <a:srgbClr val="FF0000"/>
                </a:solidFill>
              </a:rPr>
              <a:t>給其他同學與負責</a:t>
            </a:r>
            <a:r>
              <a:rPr lang="zh-TW" altLang="en-US" sz="2400" dirty="0" smtClean="0">
                <a:solidFill>
                  <a:srgbClr val="FF0000"/>
                </a:solidFill>
              </a:rPr>
              <a:t>老師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328079" y="2763431"/>
            <a:ext cx="2264855" cy="691727"/>
          </a:xfrm>
          <a:prstGeom prst="roundRect">
            <a:avLst/>
          </a:prstGeom>
          <a:solidFill>
            <a:srgbClr val="3399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sz="2800" b="1" dirty="0" smtClean="0"/>
              <a:t>2.</a:t>
            </a:r>
            <a:r>
              <a:rPr lang="zh-TW" altLang="en-US" sz="2800" b="1" dirty="0" smtClean="0"/>
              <a:t>課綱</a:t>
            </a:r>
            <a:endParaRPr lang="zh-TW" altLang="en-US" sz="2800" b="1" dirty="0"/>
          </a:p>
        </p:txBody>
      </p:sp>
      <p:sp>
        <p:nvSpPr>
          <p:cNvPr id="10" name="橢圓 9"/>
          <p:cNvSpPr/>
          <p:nvPr/>
        </p:nvSpPr>
        <p:spPr>
          <a:xfrm>
            <a:off x="7584823" y="2799129"/>
            <a:ext cx="816721" cy="585319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</a:rPr>
              <a:t>日文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7584823" y="3577179"/>
            <a:ext cx="909697" cy="579413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</a:rPr>
              <a:t>中文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英文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473779" y="2137576"/>
            <a:ext cx="788231" cy="418976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/>
              <a:t>花子</a:t>
            </a:r>
            <a:endParaRPr lang="zh-TW" altLang="en-US" sz="1400" b="1" dirty="0"/>
          </a:p>
        </p:txBody>
      </p:sp>
      <p:sp>
        <p:nvSpPr>
          <p:cNvPr id="19" name="橢圓 18"/>
          <p:cNvSpPr/>
          <p:nvPr/>
        </p:nvSpPr>
        <p:spPr>
          <a:xfrm>
            <a:off x="7087706" y="2175268"/>
            <a:ext cx="788231" cy="408070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/>
              <a:t>和子</a:t>
            </a:r>
            <a:endParaRPr lang="zh-TW" altLang="en-US" sz="1400" b="1" dirty="0"/>
          </a:p>
        </p:txBody>
      </p:sp>
      <p:sp>
        <p:nvSpPr>
          <p:cNvPr id="20" name="橢圓 19"/>
          <p:cNvSpPr/>
          <p:nvPr/>
        </p:nvSpPr>
        <p:spPr>
          <a:xfrm>
            <a:off x="7765684" y="2175267"/>
            <a:ext cx="770877" cy="408070"/>
          </a:xfrm>
          <a:prstGeom prst="ellipse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/>
              <a:t>丸子</a:t>
            </a:r>
            <a:endParaRPr lang="zh-TW" altLang="en-US" sz="14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02541" y="692696"/>
            <a:ext cx="228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表提出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67544" y="1340768"/>
            <a:ext cx="7312040" cy="1436853"/>
            <a:chOff x="288019" y="3277338"/>
            <a:chExt cx="7738816" cy="14368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圓角矩形 8"/>
            <p:cNvSpPr/>
            <p:nvPr/>
          </p:nvSpPr>
          <p:spPr>
            <a:xfrm>
              <a:off x="288019" y="3277338"/>
              <a:ext cx="7738816" cy="143685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330103" y="3319422"/>
              <a:ext cx="6629781" cy="13526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300" b="1" kern="1200" dirty="0" smtClean="0"/>
                <a:t>抵免學分申請   </a:t>
              </a:r>
              <a:r>
                <a:rPr lang="zh-TW" altLang="en-US" sz="4400" b="1" kern="1200" dirty="0" smtClean="0"/>
                <a:t>複審 </a:t>
              </a:r>
              <a:r>
                <a:rPr lang="zh-TW" altLang="en-US" sz="3300" kern="1200" dirty="0" smtClean="0"/>
                <a:t>返校後</a:t>
              </a:r>
              <a:endParaRPr lang="zh-TW" altLang="en-US" sz="3300" kern="1200" dirty="0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524611" y="3167969"/>
            <a:ext cx="493075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複審通過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對抵申請作業完成，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取得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學分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347713" cy="65916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</a:rPr>
              <a:t>留學校成績單</a:t>
            </a:r>
            <a:endParaRPr lang="zh-TW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28800"/>
            <a:ext cx="8289305" cy="4680520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留學</a:t>
            </a:r>
            <a:r>
              <a:rPr lang="zh-TW" altLang="en-US" sz="3200" dirty="0" smtClean="0"/>
              <a:t>成績單需要以下</a:t>
            </a:r>
            <a:r>
              <a:rPr lang="zh-TW" altLang="en-US" sz="3200" dirty="0"/>
              <a:t>內容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zh-TW" altLang="en-US" sz="32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(1)</a:t>
            </a:r>
            <a:r>
              <a:rPr lang="zh-TW" altLang="en-US" sz="3200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科目名稱</a:t>
            </a:r>
            <a:endParaRPr lang="en-US" altLang="zh-TW" sz="3200" b="1" dirty="0" smtClean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(2)</a:t>
            </a:r>
            <a:r>
              <a:rPr lang="zh-TW" altLang="en-US" sz="3200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學分數</a:t>
            </a:r>
            <a:endParaRPr lang="en-US" altLang="zh-TW" sz="3200" b="1" dirty="0" smtClean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0" indent="0">
              <a:buNone/>
            </a:pPr>
            <a:r>
              <a:rPr lang="zh-TW" alt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zh-TW" altLang="en-US" sz="32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(3)</a:t>
            </a:r>
            <a:r>
              <a:rPr lang="zh-TW" altLang="en-US" sz="3200" b="1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成績 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(ABC</a:t>
            </a:r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優良可 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70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80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90)</a:t>
            </a:r>
          </a:p>
          <a:p>
            <a:pPr marL="0" indent="0">
              <a:buNone/>
            </a:pPr>
            <a:r>
              <a:rPr lang="zh-TW" alt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zh-TW" altLang="en-US" sz="32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  </a:t>
            </a:r>
            <a:r>
              <a:rPr lang="en-US" altLang="zh-TW" sz="3200" b="1" dirty="0" smtClean="0">
                <a:solidFill>
                  <a:srgbClr val="0070C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(4)</a:t>
            </a:r>
            <a:r>
              <a:rPr lang="zh-TW" altLang="en-US" sz="3200" b="1" dirty="0" smtClean="0">
                <a:solidFill>
                  <a:srgbClr val="0070C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授課時數</a:t>
            </a:r>
            <a:endParaRPr lang="en-US" altLang="zh-TW" sz="3200" b="1" dirty="0" smtClean="0">
              <a:solidFill>
                <a:srgbClr val="0070C0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0070C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zh-TW" altLang="en-US" sz="2800" dirty="0" smtClean="0">
                <a:solidFill>
                  <a:srgbClr val="0070C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    *成績單內容無授課時數者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0070C0"/>
                </a:solidFill>
              </a:rPr>
              <a:t>      ⇒</a:t>
            </a:r>
            <a:r>
              <a:rPr lang="zh-TW" altLang="en-US" sz="2800" u="sng" dirty="0" smtClean="0">
                <a:solidFill>
                  <a:srgbClr val="0070C0"/>
                </a:solidFill>
              </a:rPr>
              <a:t>留學校授課時數表 </a:t>
            </a:r>
            <a:r>
              <a:rPr lang="zh-TW" altLang="en-US" sz="2800" dirty="0" smtClean="0">
                <a:solidFill>
                  <a:srgbClr val="0070C0"/>
                </a:solidFill>
              </a:rPr>
              <a:t>或</a:t>
            </a:r>
            <a:r>
              <a:rPr lang="zh-TW" altLang="en-US" sz="2800" u="sng" dirty="0" smtClean="0">
                <a:solidFill>
                  <a:srgbClr val="0070C0"/>
                </a:solidFill>
              </a:rPr>
              <a:t>銘傳</a:t>
            </a:r>
            <a:r>
              <a:rPr lang="en-US" altLang="zh-TW" sz="2800" u="sng" dirty="0" smtClean="0">
                <a:solidFill>
                  <a:srgbClr val="0070C0"/>
                </a:solidFill>
              </a:rPr>
              <a:t>C</a:t>
            </a:r>
            <a:r>
              <a:rPr lang="zh-TW" altLang="en-US" sz="2800" u="sng" dirty="0" smtClean="0">
                <a:solidFill>
                  <a:srgbClr val="0070C0"/>
                </a:solidFill>
              </a:rPr>
              <a:t>表</a:t>
            </a:r>
            <a:r>
              <a:rPr lang="zh-TW" altLang="en-US" sz="2800" dirty="0" smtClean="0">
                <a:solidFill>
                  <a:srgbClr val="0070C0"/>
                </a:solidFill>
              </a:rPr>
              <a:t>  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7895" y="620688"/>
            <a:ext cx="6347713" cy="65916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</a:rPr>
              <a:t>學分抵免</a:t>
            </a:r>
            <a:r>
              <a:rPr lang="zh-TW" altLang="en-US" sz="4400" b="1" dirty="0" smtClean="0">
                <a:solidFill>
                  <a:srgbClr val="00B050"/>
                </a:solidFill>
              </a:rPr>
              <a:t>複審</a:t>
            </a:r>
            <a:endParaRPr lang="zh-TW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3175" y="1628800"/>
            <a:ext cx="8289305" cy="360040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辦理時間</a:t>
            </a:r>
            <a:r>
              <a:rPr lang="en-US" altLang="zh-TW" sz="3200" dirty="0" smtClean="0"/>
              <a:t>:114</a:t>
            </a:r>
            <a:r>
              <a:rPr lang="zh-TW" altLang="en-US" sz="3200" dirty="0" smtClean="0"/>
              <a:t>學年上學期</a:t>
            </a:r>
            <a:endParaRPr lang="en-US" altLang="zh-TW" sz="3200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zh-TW" altLang="en-US" sz="3200" dirty="0"/>
              <a:t>提出</a:t>
            </a:r>
            <a:r>
              <a:rPr lang="zh-TW" altLang="en-US" sz="3200" dirty="0" smtClean="0"/>
              <a:t>資料</a:t>
            </a:r>
            <a:r>
              <a:rPr lang="en-US" altLang="zh-TW" sz="3200" dirty="0"/>
              <a:t>(</a:t>
            </a:r>
            <a:r>
              <a:rPr lang="zh-TW" altLang="en-US" sz="3200" dirty="0"/>
              <a:t>每人</a:t>
            </a:r>
            <a:r>
              <a:rPr lang="en-US" altLang="zh-TW" sz="3200" dirty="0" smtClean="0"/>
              <a:t>):</a:t>
            </a:r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(1)</a:t>
            </a:r>
            <a:r>
              <a:rPr lang="zh-TW" altLang="en-US" sz="3200" dirty="0" smtClean="0"/>
              <a:t>留學成績單正本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   或授課時數證明正本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或銘傳</a:t>
            </a:r>
            <a:r>
              <a:rPr lang="en-US" altLang="zh-TW" sz="3200" dirty="0" smtClean="0"/>
              <a:t>C</a:t>
            </a:r>
            <a:r>
              <a:rPr lang="zh-TW" altLang="en-US" sz="3200" dirty="0" smtClean="0"/>
              <a:t>表</a:t>
            </a:r>
            <a:r>
              <a:rPr lang="en-US" altLang="zh-TW" sz="3200" dirty="0" smtClean="0"/>
              <a:t>)</a:t>
            </a:r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(2)</a:t>
            </a:r>
            <a:r>
              <a:rPr lang="zh-TW" altLang="en-US" sz="3200" dirty="0"/>
              <a:t>發還</a:t>
            </a:r>
            <a:r>
              <a:rPr lang="en-US" altLang="zh-TW" sz="3200" dirty="0"/>
              <a:t>B</a:t>
            </a:r>
            <a:r>
              <a:rPr lang="zh-TW" altLang="en-US" sz="3200" dirty="0"/>
              <a:t>表由同學填上</a:t>
            </a:r>
            <a:r>
              <a:rPr lang="zh-TW" altLang="en-US" sz="3200" dirty="0" smtClean="0"/>
              <a:t>成績後提出</a:t>
            </a:r>
            <a:endParaRPr lang="en-US" altLang="zh-TW" sz="3200" dirty="0" smtClean="0"/>
          </a:p>
          <a:p>
            <a:pPr marL="0" indent="0">
              <a:buNone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793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927365"/>
              </p:ext>
            </p:extLst>
          </p:nvPr>
        </p:nvGraphicFramePr>
        <p:xfrm>
          <a:off x="1475656" y="1916832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圓角矩形 4"/>
          <p:cNvSpPr/>
          <p:nvPr/>
        </p:nvSpPr>
        <p:spPr>
          <a:xfrm>
            <a:off x="642127" y="438409"/>
            <a:ext cx="3770395" cy="108463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300" b="1" kern="1200" dirty="0" smtClean="0"/>
              <a:t>修讀規劃  </a:t>
            </a:r>
            <a:r>
              <a:rPr lang="zh-TW" altLang="en-US" sz="4400" b="1" kern="1200" dirty="0" smtClean="0"/>
              <a:t>呈報 </a:t>
            </a:r>
            <a:r>
              <a:rPr lang="zh-TW" altLang="en-US" sz="3300" kern="1200" dirty="0" smtClean="0"/>
              <a:t> </a:t>
            </a:r>
            <a:endParaRPr lang="zh-TW" altLang="en-US" sz="3300" kern="1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60289" y="695408"/>
            <a:ext cx="3923380" cy="919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修讀規劃 </a:t>
            </a:r>
            <a:r>
              <a:rPr lang="zh-TW" altLang="en-US" sz="4800" b="1" dirty="0" smtClean="0"/>
              <a:t>呈報</a:t>
            </a:r>
            <a:endParaRPr lang="zh-TW" altLang="en-US" sz="4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300192" y="332656"/>
            <a:ext cx="2448272" cy="10215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b="1" dirty="0" smtClean="0"/>
              <a:t>出國前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311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75020888"/>
              </p:ext>
            </p:extLst>
          </p:nvPr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88640"/>
            <a:ext cx="7344817" cy="64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038345" y="2132856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prstClr val="white"/>
                </a:solidFill>
              </a:rPr>
              <a:t>112(</a:t>
            </a:r>
            <a:r>
              <a:rPr lang="zh-TW" altLang="en-US" sz="2800" b="1" dirty="0" smtClean="0">
                <a:solidFill>
                  <a:prstClr val="white"/>
                </a:solidFill>
              </a:rPr>
              <a:t>下</a:t>
            </a:r>
            <a:r>
              <a:rPr lang="en-US" altLang="zh-TW" sz="2800" b="1" dirty="0" smtClean="0">
                <a:solidFill>
                  <a:prstClr val="white"/>
                </a:solidFill>
              </a:rPr>
              <a:t>)</a:t>
            </a:r>
            <a:r>
              <a:rPr lang="zh-TW" altLang="en-US" sz="2400" b="1" dirty="0" smtClean="0">
                <a:solidFill>
                  <a:prstClr val="white"/>
                </a:solidFill>
              </a:rPr>
              <a:t> </a:t>
            </a:r>
            <a:r>
              <a:rPr lang="en-US" altLang="zh-TW" dirty="0" smtClean="0">
                <a:solidFill>
                  <a:prstClr val="white"/>
                </a:solidFill>
              </a:rPr>
              <a:t>5</a:t>
            </a:r>
            <a:r>
              <a:rPr lang="zh-TW" altLang="en-US" dirty="0">
                <a:solidFill>
                  <a:prstClr val="white"/>
                </a:solidFill>
              </a:rPr>
              <a:t>月</a:t>
            </a:r>
            <a:endParaRPr lang="en-US" altLang="zh-TW" dirty="0" smtClean="0">
              <a:solidFill>
                <a:prstClr val="white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38345" y="3465004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prstClr val="white"/>
                </a:solidFill>
              </a:rPr>
              <a:t>113(</a:t>
            </a:r>
            <a:r>
              <a:rPr lang="zh-TW" altLang="en-US" sz="2800" b="1" dirty="0" smtClean="0">
                <a:solidFill>
                  <a:prstClr val="white"/>
                </a:solidFill>
              </a:rPr>
              <a:t>上</a:t>
            </a:r>
            <a:r>
              <a:rPr lang="en-US" altLang="zh-TW" sz="2800" b="1" dirty="0" smtClean="0">
                <a:solidFill>
                  <a:prstClr val="white"/>
                </a:solidFill>
              </a:rPr>
              <a:t>)</a:t>
            </a:r>
            <a:r>
              <a:rPr lang="zh-TW" altLang="en-US" sz="2400" b="1" dirty="0" smtClean="0">
                <a:solidFill>
                  <a:prstClr val="white"/>
                </a:solidFill>
              </a:rPr>
              <a:t> </a:t>
            </a:r>
            <a:r>
              <a:rPr lang="en-US" altLang="zh-TW" dirty="0" smtClean="0">
                <a:solidFill>
                  <a:prstClr val="white"/>
                </a:solidFill>
              </a:rPr>
              <a:t>10</a:t>
            </a:r>
            <a:r>
              <a:rPr lang="zh-TW" altLang="en-US" dirty="0" smtClean="0">
                <a:solidFill>
                  <a:prstClr val="white"/>
                </a:solidFill>
              </a:rPr>
              <a:t>月</a:t>
            </a:r>
            <a:endParaRPr lang="en-US" altLang="zh-TW" dirty="0" smtClean="0">
              <a:solidFill>
                <a:prstClr val="white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038345" y="4401108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prstClr val="white"/>
                </a:solidFill>
              </a:rPr>
              <a:t>113(</a:t>
            </a:r>
            <a:r>
              <a:rPr lang="zh-TW" altLang="en-US" sz="2800" b="1" dirty="0" smtClean="0">
                <a:solidFill>
                  <a:prstClr val="white"/>
                </a:solidFill>
              </a:rPr>
              <a:t>下</a:t>
            </a:r>
            <a:r>
              <a:rPr lang="en-US" altLang="zh-TW" sz="2800" b="1" dirty="0" smtClean="0">
                <a:solidFill>
                  <a:prstClr val="white"/>
                </a:solidFill>
              </a:rPr>
              <a:t>)</a:t>
            </a:r>
            <a:r>
              <a:rPr lang="zh-TW" altLang="en-US" sz="2400" b="1" dirty="0" smtClean="0">
                <a:solidFill>
                  <a:prstClr val="white"/>
                </a:solidFill>
              </a:rPr>
              <a:t> </a:t>
            </a:r>
            <a:r>
              <a:rPr lang="en-US" altLang="zh-TW" dirty="0">
                <a:solidFill>
                  <a:prstClr val="white"/>
                </a:solidFill>
              </a:rPr>
              <a:t>4</a:t>
            </a:r>
            <a:r>
              <a:rPr lang="zh-TW" altLang="en-US" dirty="0" smtClean="0">
                <a:solidFill>
                  <a:prstClr val="white"/>
                </a:solidFill>
              </a:rPr>
              <a:t>月</a:t>
            </a:r>
            <a:endParaRPr lang="en-US" altLang="zh-TW" dirty="0" smtClean="0">
              <a:solidFill>
                <a:prstClr val="white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43608" y="5752583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prstClr val="white"/>
                </a:solidFill>
              </a:rPr>
              <a:t>114(</a:t>
            </a:r>
            <a:r>
              <a:rPr lang="zh-TW" altLang="en-US" sz="2800" b="1" dirty="0" smtClean="0">
                <a:solidFill>
                  <a:prstClr val="white"/>
                </a:solidFill>
              </a:rPr>
              <a:t>上</a:t>
            </a:r>
            <a:r>
              <a:rPr lang="en-US" altLang="zh-TW" sz="2800" b="1" dirty="0" smtClean="0">
                <a:solidFill>
                  <a:prstClr val="white"/>
                </a:solidFill>
              </a:rPr>
              <a:t>)</a:t>
            </a:r>
            <a:r>
              <a:rPr lang="zh-TW" altLang="en-US" sz="2800" b="1" dirty="0" smtClean="0">
                <a:solidFill>
                  <a:prstClr val="white"/>
                </a:solidFill>
              </a:rPr>
              <a:t> </a:t>
            </a:r>
            <a:r>
              <a:rPr lang="en-US" altLang="zh-TW" dirty="0" smtClean="0">
                <a:solidFill>
                  <a:prstClr val="white"/>
                </a:solidFill>
              </a:rPr>
              <a:t>9</a:t>
            </a:r>
            <a:r>
              <a:rPr lang="zh-TW" altLang="en-US" dirty="0" smtClean="0">
                <a:solidFill>
                  <a:prstClr val="white"/>
                </a:solidFill>
              </a:rPr>
              <a:t>月</a:t>
            </a:r>
            <a:endParaRPr lang="en-US" altLang="zh-TW" dirty="0" smtClean="0">
              <a:solidFill>
                <a:prstClr val="white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491880" y="2113529"/>
            <a:ext cx="223224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A</a:t>
            </a:r>
            <a:r>
              <a:rPr lang="zh-TW" altLang="en-US" sz="2800" dirty="0" smtClean="0">
                <a:solidFill>
                  <a:prstClr val="white"/>
                </a:solidFill>
              </a:rPr>
              <a:t>表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491880" y="3409673"/>
            <a:ext cx="223224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B</a:t>
            </a:r>
            <a:r>
              <a:rPr lang="zh-TW" altLang="en-US" sz="2800" dirty="0" smtClean="0">
                <a:solidFill>
                  <a:prstClr val="white"/>
                </a:solidFill>
              </a:rPr>
              <a:t>表</a:t>
            </a:r>
            <a:r>
              <a:rPr lang="en-US" altLang="zh-TW" sz="2800" dirty="0" smtClean="0">
                <a:solidFill>
                  <a:prstClr val="white"/>
                </a:solidFill>
              </a:rPr>
              <a:t>+</a:t>
            </a:r>
            <a:r>
              <a:rPr lang="zh-TW" altLang="en-US" sz="2800" dirty="0" smtClean="0">
                <a:solidFill>
                  <a:prstClr val="white"/>
                </a:solidFill>
              </a:rPr>
              <a:t>課綱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491880" y="4345777"/>
            <a:ext cx="223224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B</a:t>
            </a:r>
            <a:r>
              <a:rPr lang="zh-TW" altLang="en-US" sz="2800" dirty="0" smtClean="0">
                <a:solidFill>
                  <a:prstClr val="white"/>
                </a:solidFill>
              </a:rPr>
              <a:t>表</a:t>
            </a:r>
            <a:r>
              <a:rPr lang="en-US" altLang="zh-TW" sz="2800" dirty="0" smtClean="0">
                <a:solidFill>
                  <a:prstClr val="white"/>
                </a:solidFill>
              </a:rPr>
              <a:t>+</a:t>
            </a:r>
            <a:r>
              <a:rPr lang="zh-TW" altLang="en-US" sz="2800" dirty="0" smtClean="0">
                <a:solidFill>
                  <a:prstClr val="white"/>
                </a:solidFill>
              </a:rPr>
              <a:t>課綱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91880" y="5752583"/>
            <a:ext cx="223224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B</a:t>
            </a:r>
            <a:r>
              <a:rPr lang="zh-TW" altLang="en-US" sz="2800" dirty="0" smtClean="0">
                <a:solidFill>
                  <a:prstClr val="white"/>
                </a:solidFill>
              </a:rPr>
              <a:t>表</a:t>
            </a:r>
            <a:r>
              <a:rPr lang="en-US" altLang="zh-TW" sz="2800" dirty="0" smtClean="0">
                <a:solidFill>
                  <a:prstClr val="white"/>
                </a:solidFill>
              </a:rPr>
              <a:t>+</a:t>
            </a:r>
            <a:r>
              <a:rPr lang="zh-TW" altLang="en-US" sz="2800" dirty="0" smtClean="0">
                <a:solidFill>
                  <a:prstClr val="white"/>
                </a:solidFill>
              </a:rPr>
              <a:t>成績單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06296" y="404664"/>
            <a:ext cx="7998151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prstClr val="white"/>
                </a:solidFill>
              </a:rPr>
              <a:t>留學學分抵免申請流程簡表</a:t>
            </a:r>
            <a:endParaRPr lang="zh-TW" altLang="en-US" sz="3200" b="1" dirty="0">
              <a:solidFill>
                <a:prstClr val="white"/>
              </a:solidFill>
            </a:endParaRPr>
          </a:p>
        </p:txBody>
      </p:sp>
      <p:sp>
        <p:nvSpPr>
          <p:cNvPr id="15" name="五邊形 14"/>
          <p:cNvSpPr/>
          <p:nvPr/>
        </p:nvSpPr>
        <p:spPr>
          <a:xfrm flipH="1">
            <a:off x="5796133" y="3517685"/>
            <a:ext cx="3195763" cy="1315471"/>
          </a:xfrm>
          <a:prstGeom prst="homePlate">
            <a:avLst>
              <a:gd name="adj" fmla="val 278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prstClr val="black"/>
                </a:solidFill>
              </a:rPr>
              <a:t>3</a:t>
            </a:r>
            <a:r>
              <a:rPr lang="zh-TW" altLang="en-US" sz="2400" dirty="0" smtClean="0">
                <a:solidFill>
                  <a:prstClr val="black"/>
                </a:solidFill>
              </a:rPr>
              <a:t>個</a:t>
            </a:r>
            <a:r>
              <a:rPr lang="en-US" altLang="zh-TW" sz="2400" dirty="0">
                <a:solidFill>
                  <a:prstClr val="black"/>
                </a:solidFill>
              </a:rPr>
              <a:t>PDF</a:t>
            </a:r>
            <a:r>
              <a:rPr lang="zh-TW" altLang="en-US" sz="2400" dirty="0" smtClean="0">
                <a:solidFill>
                  <a:prstClr val="black"/>
                </a:solidFill>
              </a:rPr>
              <a:t>檔</a:t>
            </a:r>
            <a:endParaRPr lang="en-US" altLang="zh-TW" sz="2400" dirty="0" smtClean="0">
              <a:solidFill>
                <a:prstClr val="black"/>
              </a:solidFill>
            </a:endParaRPr>
          </a:p>
          <a:p>
            <a:pPr algn="ctr"/>
            <a:r>
              <a:rPr lang="en-US" altLang="zh-TW" sz="2400" u="sng" dirty="0" smtClean="0">
                <a:solidFill>
                  <a:prstClr val="black"/>
                </a:solidFill>
              </a:rPr>
              <a:t>B</a:t>
            </a:r>
            <a:r>
              <a:rPr lang="zh-TW" altLang="en-US" sz="2400" u="sng" dirty="0" smtClean="0">
                <a:solidFill>
                  <a:prstClr val="black"/>
                </a:solidFill>
              </a:rPr>
              <a:t>表</a:t>
            </a:r>
            <a:r>
              <a:rPr lang="en-US" altLang="zh-TW" sz="2400" dirty="0" smtClean="0">
                <a:solidFill>
                  <a:prstClr val="black"/>
                </a:solidFill>
              </a:rPr>
              <a:t>+</a:t>
            </a:r>
            <a:r>
              <a:rPr lang="zh-TW" altLang="en-US" sz="2400" dirty="0" smtClean="0">
                <a:solidFill>
                  <a:prstClr val="black"/>
                </a:solidFill>
              </a:rPr>
              <a:t>課綱</a:t>
            </a:r>
            <a:r>
              <a:rPr lang="en-US" altLang="zh-TW" sz="2400" dirty="0" smtClean="0">
                <a:solidFill>
                  <a:prstClr val="black"/>
                </a:solidFill>
              </a:rPr>
              <a:t>(</a:t>
            </a:r>
            <a:r>
              <a:rPr lang="zh-TW" altLang="en-US" sz="2400" u="sng" dirty="0" smtClean="0">
                <a:solidFill>
                  <a:prstClr val="black"/>
                </a:solidFill>
              </a:rPr>
              <a:t>日</a:t>
            </a:r>
            <a:r>
              <a:rPr lang="en-US" altLang="zh-TW" sz="2400" dirty="0" smtClean="0">
                <a:solidFill>
                  <a:prstClr val="black"/>
                </a:solidFill>
              </a:rPr>
              <a:t>+</a:t>
            </a:r>
            <a:r>
              <a:rPr lang="zh-TW" altLang="en-US" sz="2400" u="sng" dirty="0" smtClean="0">
                <a:solidFill>
                  <a:prstClr val="black"/>
                </a:solidFill>
              </a:rPr>
              <a:t>中</a:t>
            </a:r>
            <a:r>
              <a:rPr lang="en-US" altLang="zh-TW" sz="2400" u="sng" dirty="0" smtClean="0">
                <a:solidFill>
                  <a:prstClr val="black"/>
                </a:solidFill>
              </a:rPr>
              <a:t>/</a:t>
            </a:r>
            <a:r>
              <a:rPr lang="zh-TW" altLang="en-US" sz="2400" u="sng" dirty="0" smtClean="0">
                <a:solidFill>
                  <a:prstClr val="black"/>
                </a:solidFill>
              </a:rPr>
              <a:t>英</a:t>
            </a:r>
            <a:r>
              <a:rPr lang="en-US" altLang="zh-TW" sz="2400" dirty="0" smtClean="0">
                <a:solidFill>
                  <a:prstClr val="black"/>
                </a:solidFill>
              </a:rPr>
              <a:t>)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五邊形 15"/>
          <p:cNvSpPr/>
          <p:nvPr/>
        </p:nvSpPr>
        <p:spPr>
          <a:xfrm flipH="1">
            <a:off x="5817609" y="5410545"/>
            <a:ext cx="3195764" cy="1260139"/>
          </a:xfrm>
          <a:prstGeom prst="homePlate">
            <a:avLst>
              <a:gd name="adj" fmla="val 285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prstClr val="black"/>
                </a:solidFill>
              </a:rPr>
              <a:t>  </a:t>
            </a:r>
            <a:r>
              <a:rPr lang="en-US" altLang="zh-TW" sz="2800" b="1" dirty="0" smtClean="0">
                <a:solidFill>
                  <a:prstClr val="black"/>
                </a:solidFill>
              </a:rPr>
              <a:t>B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表</a:t>
            </a:r>
            <a:r>
              <a:rPr lang="en-US" altLang="zh-TW" sz="2800" b="1" dirty="0" smtClean="0">
                <a:solidFill>
                  <a:prstClr val="black"/>
                </a:solidFill>
              </a:rPr>
              <a:t>+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成績單正本</a:t>
            </a:r>
          </a:p>
          <a:p>
            <a:r>
              <a:rPr lang="zh-TW" altLang="en-US" sz="2400" dirty="0" smtClean="0">
                <a:solidFill>
                  <a:prstClr val="black"/>
                </a:solidFill>
              </a:rPr>
              <a:t>  </a:t>
            </a:r>
            <a:r>
              <a:rPr lang="zh-TW" altLang="en-US" sz="2000" dirty="0" smtClean="0">
                <a:solidFill>
                  <a:prstClr val="black"/>
                </a:solidFill>
              </a:rPr>
              <a:t>或</a:t>
            </a:r>
            <a:r>
              <a:rPr lang="zh-TW" altLang="en-US" sz="2400" dirty="0" smtClean="0">
                <a:solidFill>
                  <a:prstClr val="black"/>
                </a:solidFill>
              </a:rPr>
              <a:t> 授課時數表正本</a:t>
            </a:r>
            <a:endParaRPr lang="en-US" altLang="zh-TW" sz="2400" dirty="0">
              <a:solidFill>
                <a:prstClr val="black"/>
              </a:solidFill>
            </a:endParaRPr>
          </a:p>
          <a:p>
            <a:r>
              <a:rPr lang="zh-TW" altLang="en-US" sz="2400" dirty="0" smtClean="0">
                <a:solidFill>
                  <a:prstClr val="black"/>
                </a:solidFill>
              </a:rPr>
              <a:t>  </a:t>
            </a:r>
            <a:r>
              <a:rPr lang="zh-TW" altLang="en-US" sz="2000" dirty="0" smtClean="0">
                <a:solidFill>
                  <a:prstClr val="black"/>
                </a:solidFill>
              </a:rPr>
              <a:t>或</a:t>
            </a:r>
            <a:r>
              <a:rPr lang="zh-TW" altLang="en-US" sz="2400" dirty="0" smtClean="0">
                <a:solidFill>
                  <a:prstClr val="black"/>
                </a:solidFill>
              </a:rPr>
              <a:t> 銘傳</a:t>
            </a:r>
            <a:r>
              <a:rPr lang="en-US" altLang="zh-TW" sz="2400" dirty="0" smtClean="0">
                <a:solidFill>
                  <a:prstClr val="black"/>
                </a:solidFill>
              </a:rPr>
              <a:t>C</a:t>
            </a:r>
            <a:r>
              <a:rPr lang="zh-TW" altLang="en-US" sz="2400" dirty="0" smtClean="0">
                <a:solidFill>
                  <a:prstClr val="black"/>
                </a:solidFill>
              </a:rPr>
              <a:t>表正本</a:t>
            </a:r>
            <a:endParaRPr lang="en-US" altLang="zh-TW" sz="2400" dirty="0" smtClean="0">
              <a:solidFill>
                <a:prstClr val="black"/>
              </a:solidFill>
            </a:endParaRPr>
          </a:p>
        </p:txBody>
      </p:sp>
      <p:sp>
        <p:nvSpPr>
          <p:cNvPr id="17" name="五邊形 16"/>
          <p:cNvSpPr/>
          <p:nvPr/>
        </p:nvSpPr>
        <p:spPr>
          <a:xfrm flipH="1">
            <a:off x="5817609" y="2010843"/>
            <a:ext cx="3174290" cy="1002786"/>
          </a:xfrm>
          <a:prstGeom prst="homePlate">
            <a:avLst>
              <a:gd name="adj" fmla="val 327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prstClr val="black"/>
                </a:solidFill>
              </a:rPr>
              <a:t>1</a:t>
            </a:r>
            <a:r>
              <a:rPr lang="zh-TW" altLang="en-US" sz="2400" dirty="0" smtClean="0">
                <a:solidFill>
                  <a:prstClr val="black"/>
                </a:solidFill>
              </a:rPr>
              <a:t>個</a:t>
            </a:r>
            <a:r>
              <a:rPr lang="en-US" altLang="zh-TW" sz="2400" dirty="0" smtClean="0">
                <a:solidFill>
                  <a:prstClr val="black"/>
                </a:solidFill>
              </a:rPr>
              <a:t>PDF</a:t>
            </a:r>
            <a:r>
              <a:rPr lang="zh-TW" altLang="en-US" sz="2400" dirty="0">
                <a:solidFill>
                  <a:prstClr val="black"/>
                </a:solidFill>
              </a:rPr>
              <a:t>檔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algn="ctr"/>
            <a:r>
              <a:rPr lang="zh-TW" altLang="en-US" sz="2400" dirty="0" smtClean="0">
                <a:solidFill>
                  <a:prstClr val="black"/>
                </a:solidFill>
              </a:rPr>
              <a:t>以</a:t>
            </a:r>
            <a:r>
              <a:rPr lang="en-US" altLang="zh-TW" sz="2400" dirty="0" smtClean="0">
                <a:solidFill>
                  <a:prstClr val="black"/>
                </a:solidFill>
              </a:rPr>
              <a:t>MAIL</a:t>
            </a:r>
            <a:r>
              <a:rPr lang="zh-TW" altLang="en-US" sz="2400" dirty="0" smtClean="0">
                <a:solidFill>
                  <a:prstClr val="black"/>
                </a:solidFill>
              </a:rPr>
              <a:t>正式提出</a:t>
            </a:r>
            <a:endParaRPr lang="en-US" altLang="zh-TW" sz="2400" dirty="0" smtClean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8791" y="1269630"/>
            <a:ext cx="482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00B050"/>
                </a:solidFill>
              </a:rPr>
              <a:t>以校為單位提出資料</a:t>
            </a:r>
            <a:endParaRPr kumimoji="1" lang="ja-JP" alt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179512" y="3212976"/>
            <a:ext cx="88123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64640" y="5229200"/>
            <a:ext cx="88123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01695" y="1945153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b="1" dirty="0" smtClean="0"/>
              <a:t>留學前</a:t>
            </a:r>
            <a:endParaRPr lang="zh-TW" alt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1694" y="3728676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b="1" dirty="0" smtClean="0"/>
              <a:t>留學中</a:t>
            </a:r>
            <a:endParaRPr lang="zh-TW" altLang="en-US" sz="24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1694" y="5548203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b="1" dirty="0" smtClean="0"/>
              <a:t>留學後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2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29752"/>
          <a:stretch/>
        </p:blipFill>
        <p:spPr>
          <a:xfrm>
            <a:off x="323528" y="1052736"/>
            <a:ext cx="6120680" cy="540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8505" y="548680"/>
            <a:ext cx="5872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資料連結  </a:t>
            </a:r>
            <a:r>
              <a:rPr lang="en-US" altLang="ja-JP" dirty="0" smtClean="0"/>
              <a:t>https</a:t>
            </a:r>
            <a:r>
              <a:rPr lang="en-US" altLang="ja-JP" dirty="0"/>
              <a:t>://daj.mcu.edu.tw/studyabroad/</a:t>
            </a:r>
            <a:endParaRPr lang="ja-JP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27097" y="23488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應日系網頁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14" y="3140968"/>
            <a:ext cx="387586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7076" y="1916832"/>
            <a:ext cx="5826719" cy="98187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留學學分抵免說明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7364" y="2898708"/>
            <a:ext cx="5826719" cy="1096899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おわらない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810384"/>
              </p:ext>
            </p:extLst>
          </p:nvPr>
        </p:nvGraphicFramePr>
        <p:xfrm>
          <a:off x="1907704" y="1609144"/>
          <a:ext cx="69867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454249" y="5353560"/>
            <a:ext cx="60486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初審通過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即為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認可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兩校科目之對抵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67544" y="663704"/>
            <a:ext cx="4752528" cy="844440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4000" b="1" dirty="0" smtClean="0"/>
              <a:t>抵免申請  </a:t>
            </a:r>
            <a:r>
              <a:rPr lang="zh-TW" altLang="en-US" sz="4800" b="1" dirty="0" smtClean="0"/>
              <a:t>初審</a:t>
            </a:r>
            <a:endParaRPr lang="zh-TW" altLang="en-US" sz="4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93686" y="332656"/>
            <a:ext cx="2448272" cy="10215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b="1" dirty="0" smtClean="0"/>
              <a:t>留學中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360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42913"/>
              </p:ext>
            </p:extLst>
          </p:nvPr>
        </p:nvGraphicFramePr>
        <p:xfrm>
          <a:off x="683568" y="1595055"/>
          <a:ext cx="8064895" cy="39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123727" y="5701770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*複審通過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即為對抵作業完成，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取得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學分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67544" y="509772"/>
            <a:ext cx="4752528" cy="84444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4000" b="1" dirty="0" smtClean="0"/>
              <a:t>抵免申請  </a:t>
            </a:r>
            <a:r>
              <a:rPr lang="zh-TW" altLang="en-US" sz="4800" b="1" dirty="0" smtClean="0"/>
              <a:t>複審</a:t>
            </a:r>
            <a:endParaRPr lang="zh-TW" altLang="en-US" sz="4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516216" y="228982"/>
            <a:ext cx="2448272" cy="10215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b="1" dirty="0" smtClean="0"/>
              <a:t>返校後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548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23528" y="1340768"/>
            <a:ext cx="8006968" cy="1224136"/>
            <a:chOff x="0" y="901074"/>
            <a:chExt cx="8006968" cy="239475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0" y="901074"/>
              <a:ext cx="7931224" cy="2394756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 txBox="1"/>
            <p:nvPr/>
          </p:nvSpPr>
          <p:spPr>
            <a:xfrm>
              <a:off x="216024" y="930152"/>
              <a:ext cx="7790944" cy="2254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300" b="1" kern="1200" dirty="0" smtClean="0"/>
                <a:t>修讀</a:t>
              </a:r>
              <a:r>
                <a:rPr lang="zh-TW" altLang="en-US" sz="3300" b="1" dirty="0"/>
                <a:t>科目</a:t>
              </a:r>
              <a:r>
                <a:rPr lang="zh-TW" altLang="en-US" sz="3300" b="1" kern="1200" dirty="0" smtClean="0"/>
                <a:t>規劃表  </a:t>
              </a:r>
              <a:r>
                <a:rPr lang="zh-TW" altLang="en-US" sz="4400" b="1" kern="1200" dirty="0" smtClean="0"/>
                <a:t>呈報 </a:t>
              </a:r>
              <a:r>
                <a:rPr lang="zh-TW" altLang="en-US" sz="3300" kern="1200" dirty="0" smtClean="0"/>
                <a:t>出國前 </a:t>
              </a:r>
              <a:endParaRPr lang="zh-TW" altLang="en-US" sz="3300" kern="1200" dirty="0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95536" y="2924944"/>
            <a:ext cx="432430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呈報留學修讀規劃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修讀科目 與 修讀學分數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24237" y="1052544"/>
            <a:ext cx="8280920" cy="4824536"/>
          </a:xfrm>
        </p:spPr>
        <p:txBody>
          <a:bodyPr>
            <a:noAutofit/>
          </a:bodyPr>
          <a:lstStyle/>
          <a:p>
            <a:r>
              <a:rPr lang="zh-TW" altLang="en-US" sz="3200" b="1" u="sng" dirty="0">
                <a:solidFill>
                  <a:srgbClr val="00B050"/>
                </a:solidFill>
                <a:latin typeface="+mn-ea"/>
              </a:rPr>
              <a:t>銘傳</a:t>
            </a:r>
            <a:r>
              <a:rPr lang="zh-TW" altLang="en-US" sz="3200" b="1" u="sng" dirty="0" smtClean="0">
                <a:solidFill>
                  <a:srgbClr val="00B050"/>
                </a:solidFill>
                <a:latin typeface="+mn-ea"/>
              </a:rPr>
              <a:t>大學國外修讀科目規劃表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(A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表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)</a:t>
            </a:r>
            <a:endParaRPr lang="en-US" altLang="zh-TW" sz="2400" b="1" dirty="0">
              <a:solidFill>
                <a:srgbClr val="00B050"/>
              </a:solidFill>
              <a:latin typeface="+mn-ea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出國前一學期提出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留學</a:t>
            </a:r>
            <a:r>
              <a:rPr lang="en-US" altLang="zh-TW" sz="3200" b="1" dirty="0">
                <a:solidFill>
                  <a:srgbClr val="00B050"/>
                </a:solidFill>
                <a:latin typeface="+mn-ea"/>
              </a:rPr>
              <a:t>1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年或半年者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，均為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1</a:t>
            </a:r>
            <a:r>
              <a:rPr lang="zh-TW" altLang="en-US" sz="3200" b="1" dirty="0">
                <a:solidFill>
                  <a:srgbClr val="00B050"/>
                </a:solidFill>
                <a:latin typeface="+mn-ea"/>
              </a:rPr>
              <a:t>份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每位同學</a:t>
            </a:r>
            <a:r>
              <a:rPr lang="en-US" altLang="zh-TW" sz="3200" b="1" dirty="0" smtClean="0">
                <a:solidFill>
                  <a:srgbClr val="00B050"/>
                </a:solidFill>
                <a:latin typeface="+mn-ea"/>
              </a:rPr>
              <a:t>1</a:t>
            </a:r>
            <a:r>
              <a:rPr lang="zh-TW" altLang="en-US" sz="3200" b="1" dirty="0" smtClean="0">
                <a:solidFill>
                  <a:srgbClr val="00B050"/>
                </a:solidFill>
                <a:latin typeface="+mn-ea"/>
              </a:rPr>
              <a:t>份</a:t>
            </a:r>
            <a:endParaRPr lang="en-US" altLang="zh-TW" sz="3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1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1200" b="1" dirty="0" smtClean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2"/>
                </a:solidFill>
                <a:latin typeface="+mn-ea"/>
              </a:rPr>
              <a:t>*</a:t>
            </a:r>
            <a:r>
              <a:rPr lang="zh-TW" altLang="en-US" sz="2800" b="1" dirty="0">
                <a:solidFill>
                  <a:schemeClr val="accent2"/>
                </a:solidFill>
                <a:latin typeface="+mn-ea"/>
              </a:rPr>
              <a:t>選課計畫</a:t>
            </a:r>
            <a:r>
              <a:rPr lang="zh-TW" altLang="en-US" sz="2800" b="1" u="sng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不等同於留學實際選修之課程</a:t>
            </a:r>
            <a:endParaRPr lang="en-US" altLang="zh-TW" sz="2800" b="1" u="sng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chemeClr val="accent2"/>
                </a:solidFill>
                <a:latin typeface="+mn-ea"/>
              </a:rPr>
              <a:t>*每學期之計畫履修課程，建議填寫</a:t>
            </a:r>
            <a:r>
              <a:rPr lang="en-US" altLang="zh-TW" sz="2800" b="1" dirty="0" smtClean="0">
                <a:solidFill>
                  <a:schemeClr val="accent2"/>
                </a:solidFill>
                <a:latin typeface="+mn-ea"/>
              </a:rPr>
              <a:t>5~6</a:t>
            </a:r>
            <a:r>
              <a:rPr lang="zh-TW" altLang="en-US" sz="2800" b="1" dirty="0" smtClean="0">
                <a:solidFill>
                  <a:schemeClr val="accent2"/>
                </a:solidFill>
                <a:latin typeface="+mn-ea"/>
              </a:rPr>
              <a:t>科目以上</a:t>
            </a:r>
            <a:endParaRPr lang="en-US" altLang="zh-TW" sz="2800" b="1" dirty="0" smtClean="0">
              <a:solidFill>
                <a:schemeClr val="accent2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zh-TW" sz="2800" b="1" dirty="0" smtClean="0">
                <a:solidFill>
                  <a:schemeClr val="accent2"/>
                </a:solidFill>
                <a:latin typeface="+mn-ea"/>
              </a:rPr>
              <a:t>(</a:t>
            </a:r>
            <a:r>
              <a:rPr lang="zh-TW" altLang="en-US" sz="2800" b="1" dirty="0" smtClean="0">
                <a:solidFill>
                  <a:schemeClr val="accent2"/>
                </a:solidFill>
                <a:latin typeface="+mn-ea"/>
              </a:rPr>
              <a:t>或</a:t>
            </a:r>
            <a:r>
              <a:rPr lang="en-US" altLang="zh-TW" sz="2800" b="1" dirty="0" smtClean="0">
                <a:solidFill>
                  <a:schemeClr val="accent2"/>
                </a:solidFill>
                <a:latin typeface="+mn-ea"/>
              </a:rPr>
              <a:t>12</a:t>
            </a:r>
            <a:r>
              <a:rPr lang="zh-TW" altLang="en-US" sz="2800" b="1" dirty="0" smtClean="0">
                <a:solidFill>
                  <a:schemeClr val="accent2"/>
                </a:solidFill>
                <a:latin typeface="+mn-ea"/>
              </a:rPr>
              <a:t>學分以上</a:t>
            </a:r>
            <a:r>
              <a:rPr lang="en-US" altLang="zh-TW" sz="2800" b="1" dirty="0" smtClean="0">
                <a:solidFill>
                  <a:schemeClr val="accent2"/>
                </a:solidFill>
                <a:latin typeface="+mn-ea"/>
              </a:rPr>
              <a:t>)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49505683"/>
              </p:ext>
            </p:extLst>
          </p:nvPr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932040" y="3459876"/>
            <a:ext cx="342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計畫    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實際選課</a:t>
            </a:r>
            <a:endParaRPr lang="zh-TW" alt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不等於 2"/>
          <p:cNvSpPr/>
          <p:nvPr/>
        </p:nvSpPr>
        <p:spPr>
          <a:xfrm rot="21539831">
            <a:off x="5871255" y="3572243"/>
            <a:ext cx="522670" cy="360040"/>
          </a:xfrm>
          <a:prstGeom prst="mathNotEqual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95536" y="216772"/>
            <a:ext cx="8568952" cy="4561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A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"/>
            <a:ext cx="756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216772"/>
            <a:ext cx="8568952" cy="4561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A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表說明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49505683"/>
              </p:ext>
            </p:extLst>
          </p:nvPr>
        </p:nvGraphicFramePr>
        <p:xfrm>
          <a:off x="7505714" y="116632"/>
          <a:ext cx="1638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773074"/>
            <a:ext cx="8208912" cy="55952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11560" y="4957153"/>
            <a:ext cx="6264696" cy="1015663"/>
          </a:xfrm>
          <a:prstGeom prst="borderCallout1">
            <a:avLst>
              <a:gd name="adj1" fmla="val 5212"/>
              <a:gd name="adj2" fmla="val 19131"/>
              <a:gd name="adj3" fmla="val -332333"/>
              <a:gd name="adj4" fmla="val 78942"/>
            </a:avLst>
          </a:prstGeom>
          <a:ln w="3810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2400" dirty="0"/>
              <a:t>出國修課期間</a:t>
            </a:r>
            <a:r>
              <a:rPr kumimoji="1" lang="en-US" altLang="zh-TW" sz="2400" dirty="0"/>
              <a:t>:</a:t>
            </a:r>
            <a:r>
              <a:rPr kumimoji="1" lang="zh-TW" altLang="en-US" sz="2400" dirty="0"/>
              <a:t> </a:t>
            </a:r>
            <a:endParaRPr kumimoji="1" lang="en-US" altLang="zh-TW" sz="2400" dirty="0" smtClean="0"/>
          </a:p>
          <a:p>
            <a:r>
              <a:rPr kumimoji="1" lang="en-US" altLang="zh-TW" sz="3200" dirty="0" smtClean="0"/>
              <a:t>113</a:t>
            </a:r>
            <a:r>
              <a:rPr kumimoji="1" lang="zh-TW" altLang="en-US" sz="3200" dirty="0"/>
              <a:t>學年</a:t>
            </a:r>
            <a:r>
              <a:rPr kumimoji="1" lang="en-US" altLang="zh-TW" sz="3600" b="1" dirty="0">
                <a:solidFill>
                  <a:srgbClr val="FFFF00"/>
                </a:solidFill>
              </a:rPr>
              <a:t>1</a:t>
            </a:r>
            <a:r>
              <a:rPr kumimoji="1" lang="zh-TW" altLang="en-US" sz="3200" dirty="0" smtClean="0"/>
              <a:t>學期 至 </a:t>
            </a:r>
            <a:r>
              <a:rPr kumimoji="1" lang="en-US" altLang="zh-TW" sz="3200" dirty="0"/>
              <a:t>113</a:t>
            </a:r>
            <a:r>
              <a:rPr kumimoji="1" lang="zh-TW" altLang="en-US" sz="3200" dirty="0" smtClean="0"/>
              <a:t>學年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2</a:t>
            </a:r>
            <a:r>
              <a:rPr kumimoji="1" lang="zh-TW" altLang="en-US" sz="3200" dirty="0" smtClean="0"/>
              <a:t>學期</a:t>
            </a:r>
            <a:endParaRPr kumimoji="1" lang="ja-JP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0" y="3851474"/>
            <a:ext cx="4176464" cy="830997"/>
          </a:xfrm>
          <a:prstGeom prst="borderCallout1">
            <a:avLst>
              <a:gd name="adj1" fmla="val 53"/>
              <a:gd name="adj2" fmla="val 38720"/>
              <a:gd name="adj3" fmla="val -98572"/>
              <a:gd name="adj4" fmla="val 58045"/>
            </a:avLst>
          </a:prstGeom>
          <a:ln w="3810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2400" dirty="0"/>
              <a:t>學號</a:t>
            </a:r>
            <a:r>
              <a:rPr kumimoji="1" lang="en-US" altLang="zh-TW" sz="2400" dirty="0"/>
              <a:t>1144</a:t>
            </a:r>
            <a:r>
              <a:rPr kumimoji="1" lang="en-US" altLang="zh-TW" sz="2400" dirty="0" smtClean="0"/>
              <a:t>****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111</a:t>
            </a:r>
            <a:r>
              <a:rPr kumimoji="1" lang="zh-TW" altLang="en-US" sz="2400" dirty="0" smtClean="0"/>
              <a:t>年課程架構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學號</a:t>
            </a:r>
            <a:r>
              <a:rPr kumimoji="1" lang="en-US" altLang="zh-TW" sz="2400" dirty="0" smtClean="0"/>
              <a:t>1244</a:t>
            </a:r>
            <a:r>
              <a:rPr kumimoji="1" lang="zh-TW" altLang="en-US" sz="2400" dirty="0" smtClean="0"/>
              <a:t>**** </a:t>
            </a:r>
            <a:r>
              <a:rPr kumimoji="1" lang="en-US" altLang="zh-TW" sz="2400" dirty="0" smtClean="0"/>
              <a:t>112</a:t>
            </a:r>
            <a:r>
              <a:rPr kumimoji="1" lang="zh-TW" altLang="en-US" sz="2400" dirty="0" smtClean="0"/>
              <a:t>年課程架構</a:t>
            </a:r>
            <a:endParaRPr kumimoji="1"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7412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10605</TotalTime>
  <Words>1231</Words>
  <Application>Microsoft Office PowerPoint</Application>
  <PresentationFormat>如螢幕大小 (4:3)</PresentationFormat>
  <Paragraphs>228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メイリオ</vt:lpstr>
      <vt:lpstr>MS PMincho</vt:lpstr>
      <vt:lpstr>新細明體</vt:lpstr>
      <vt:lpstr>微軟正黑體</vt:lpstr>
      <vt:lpstr>Arial</vt:lpstr>
      <vt:lpstr>Calibri</vt:lpstr>
      <vt:lpstr>Trebuchet MS</vt:lpstr>
      <vt:lpstr>Wingdings</vt:lpstr>
      <vt:lpstr>Wingdings 3</vt:lpstr>
      <vt:lpstr>多面向</vt:lpstr>
      <vt:lpstr>留學學分抵免說明</vt:lpstr>
      <vt:lpstr>學分抵免作業流程</vt:lpstr>
      <vt:lpstr>PowerPoint 簡報</vt:lpstr>
      <vt:lpstr>PowerPoint 簡報</vt:lpstr>
      <vt:lpstr>PowerPoint 簡報</vt:lpstr>
      <vt:lpstr>PowerPoint 簡報</vt:lpstr>
      <vt:lpstr>A表說明2</vt:lpstr>
      <vt:lpstr>PowerPoint 簡報</vt:lpstr>
      <vt:lpstr>A表說明2</vt:lpstr>
      <vt:lpstr>PowerPoint 簡報</vt:lpstr>
      <vt:lpstr>PowerPoint 簡報</vt:lpstr>
      <vt:lpstr>學分抵免申請流程整理</vt:lpstr>
      <vt:lpstr>學分抵免初審(B表)</vt:lpstr>
      <vt:lpstr>PowerPoint 簡報</vt:lpstr>
      <vt:lpstr>B表說明1</vt:lpstr>
      <vt:lpstr>B表說明2</vt:lpstr>
      <vt:lpstr>B表說明3</vt:lpstr>
      <vt:lpstr>B表說明4-1</vt:lpstr>
      <vt:lpstr>B表說明4-2</vt:lpstr>
      <vt:lpstr>PowerPoint 簡報</vt:lpstr>
      <vt:lpstr>B表說明4-4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留學校成績單</vt:lpstr>
      <vt:lpstr>學分抵免複審</vt:lpstr>
      <vt:lpstr>PowerPoint 簡報</vt:lpstr>
      <vt:lpstr>PowerPoint 簡報</vt:lpstr>
      <vt:lpstr>PowerPoint 簡報</vt:lpstr>
      <vt:lpstr>留學學分抵免說明</vt:lpstr>
    </vt:vector>
  </TitlesOfParts>
  <Company>MCU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留學學分抵免</dc:title>
  <dc:creator>Admin</dc:creator>
  <cp:lastModifiedBy>mcu</cp:lastModifiedBy>
  <cp:revision>256</cp:revision>
  <cp:lastPrinted>2024-05-25T04:18:17Z</cp:lastPrinted>
  <dcterms:created xsi:type="dcterms:W3CDTF">2015-05-25T07:42:01Z</dcterms:created>
  <dcterms:modified xsi:type="dcterms:W3CDTF">2024-05-31T05:58:16Z</dcterms:modified>
</cp:coreProperties>
</file>